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348" r:id="rId12"/>
    <p:sldId id="350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268" r:id="rId23"/>
    <p:sldId id="34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43" r:id="rId40"/>
    <p:sldId id="344" r:id="rId41"/>
    <p:sldId id="345" r:id="rId42"/>
    <p:sldId id="346" r:id="rId43"/>
    <p:sldId id="277" r:id="rId44"/>
    <p:sldId id="355" r:id="rId45"/>
    <p:sldId id="352" r:id="rId46"/>
    <p:sldId id="365" r:id="rId47"/>
    <p:sldId id="366" r:id="rId48"/>
    <p:sldId id="367" r:id="rId49"/>
    <p:sldId id="276" r:id="rId50"/>
    <p:sldId id="364" r:id="rId51"/>
    <p:sldId id="278" r:id="rId52"/>
    <p:sldId id="264" r:id="rId53"/>
    <p:sldId id="266" r:id="rId5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DA824-CA5A-4C34-81D4-AEFBF38F374E}" v="4620" dt="2022-04-21T13:38:43.454"/>
  </p1510:revLst>
</p1510:revInfo>
</file>

<file path=ppt/tableStyles.xml><?xml version="1.0" encoding="utf-8"?>
<a:tblStyleLst xmlns:a="http://schemas.openxmlformats.org/drawingml/2006/main" def="{D0877DED-685E-41C6-924D-AB4F0324F193}">
  <a:tblStyle styleId="{D0877DED-685E-41C6-924D-AB4F0324F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G YONG JIAN#" userId="3d7150c4-bdc0-4413-8bf5-861fa5f82b16" providerId="ADAL" clId="{56CDA824-CA5A-4C34-81D4-AEFBF38F374E}"/>
    <pc:docChg chg="undo redo custSel addSld delSld modSld sldOrd delMainMaster">
      <pc:chgData name="#NG YONG JIAN#" userId="3d7150c4-bdc0-4413-8bf5-861fa5f82b16" providerId="ADAL" clId="{56CDA824-CA5A-4C34-81D4-AEFBF38F374E}" dt="2022-04-21T13:38:52.840" v="4597" actId="1076"/>
      <pc:docMkLst>
        <pc:docMk/>
      </pc:docMkLst>
      <pc:sldChg chg="modSp">
        <pc:chgData name="#NG YONG JIAN#" userId="3d7150c4-bdc0-4413-8bf5-861fa5f82b16" providerId="ADAL" clId="{56CDA824-CA5A-4C34-81D4-AEFBF38F374E}" dt="2022-04-15T14:16:44.312" v="3954" actId="20577"/>
        <pc:sldMkLst>
          <pc:docMk/>
          <pc:sldMk cId="0" sldId="259"/>
        </pc:sldMkLst>
        <pc:spChg chg="mod">
          <ac:chgData name="#NG YONG JIAN#" userId="3d7150c4-bdc0-4413-8bf5-861fa5f82b16" providerId="ADAL" clId="{56CDA824-CA5A-4C34-81D4-AEFBF38F374E}" dt="2022-04-15T14:16:44.312" v="3954" actId="20577"/>
          <ac:spMkLst>
            <pc:docMk/>
            <pc:sldMk cId="0" sldId="259"/>
            <ac:spMk id="406" creationId="{00000000-0000-0000-0000-000000000000}"/>
          </ac:spMkLst>
        </pc:spChg>
      </pc:sldChg>
      <pc:sldChg chg="modSp">
        <pc:chgData name="#NG YONG JIAN#" userId="3d7150c4-bdc0-4413-8bf5-861fa5f82b16" providerId="ADAL" clId="{56CDA824-CA5A-4C34-81D4-AEFBF38F374E}" dt="2022-04-15T12:45:25.974" v="3465" actId="20577"/>
        <pc:sldMkLst>
          <pc:docMk/>
          <pc:sldMk cId="0" sldId="260"/>
        </pc:sldMkLst>
        <pc:spChg chg="mod">
          <ac:chgData name="#NG YONG JIAN#" userId="3d7150c4-bdc0-4413-8bf5-861fa5f82b16" providerId="ADAL" clId="{56CDA824-CA5A-4C34-81D4-AEFBF38F374E}" dt="2022-04-15T12:45:25.974" v="3465" actId="20577"/>
          <ac:spMkLst>
            <pc:docMk/>
            <pc:sldMk cId="0" sldId="260"/>
            <ac:spMk id="41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13:34:17.684" v="3554" actId="14100"/>
        <pc:sldMkLst>
          <pc:docMk/>
          <pc:sldMk cId="0" sldId="261"/>
        </pc:sldMkLst>
        <pc:spChg chg="mod">
          <ac:chgData name="#NG YONG JIAN#" userId="3d7150c4-bdc0-4413-8bf5-861fa5f82b16" providerId="ADAL" clId="{56CDA824-CA5A-4C34-81D4-AEFBF38F374E}" dt="2022-04-15T13:34:17.684" v="3554" actId="14100"/>
          <ac:spMkLst>
            <pc:docMk/>
            <pc:sldMk cId="0" sldId="261"/>
            <ac:spMk id="419" creationId="{00000000-0000-0000-0000-000000000000}"/>
          </ac:spMkLst>
        </pc:spChg>
      </pc:sldChg>
      <pc:sldChg chg="addSp delSp modSp mod delAnim">
        <pc:chgData name="#NG YONG JIAN#" userId="3d7150c4-bdc0-4413-8bf5-861fa5f82b16" providerId="ADAL" clId="{56CDA824-CA5A-4C34-81D4-AEFBF38F374E}" dt="2022-04-15T15:33:30.322" v="3994" actId="12788"/>
        <pc:sldMkLst>
          <pc:docMk/>
          <pc:sldMk cId="0" sldId="262"/>
        </pc:sldMkLst>
        <pc:spChg chg="add del mod">
          <ac:chgData name="#NG YONG JIAN#" userId="3d7150c4-bdc0-4413-8bf5-861fa5f82b16" providerId="ADAL" clId="{56CDA824-CA5A-4C34-81D4-AEFBF38F374E}" dt="2022-04-15T15:32:28.570" v="3987" actId="478"/>
          <ac:spMkLst>
            <pc:docMk/>
            <pc:sldMk cId="0" sldId="262"/>
            <ac:spMk id="3" creationId="{0F40AA47-2FE9-4FE3-96B5-A6906C9ABFD2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4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4.602" v="3984" actId="478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2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7.205" v="3986" actId="478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5.669" v="3985" actId="478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41" creationId="{00000000-0000-0000-0000-000000000000}"/>
          </ac:spMkLst>
        </pc:spChg>
      </pc:sldChg>
      <pc:sldChg chg="add del mod modShow">
        <pc:chgData name="#NG YONG JIAN#" userId="3d7150c4-bdc0-4413-8bf5-861fa5f82b16" providerId="ADAL" clId="{56CDA824-CA5A-4C34-81D4-AEFBF38F374E}" dt="2022-04-15T15:33:58.849" v="3999" actId="729"/>
        <pc:sldMkLst>
          <pc:docMk/>
          <pc:sldMk cId="0" sldId="264"/>
        </pc:sldMkLst>
      </pc:sldChg>
      <pc:sldChg chg="modAnim">
        <pc:chgData name="#NG YONG JIAN#" userId="3d7150c4-bdc0-4413-8bf5-861fa5f82b16" providerId="ADAL" clId="{56CDA824-CA5A-4C34-81D4-AEFBF38F374E}" dt="2022-04-15T16:33:50.373" v="4566"/>
        <pc:sldMkLst>
          <pc:docMk/>
          <pc:sldMk cId="0" sldId="265"/>
        </pc:sldMkLst>
      </pc:sldChg>
      <pc:sldChg chg="add del mod modShow">
        <pc:chgData name="#NG YONG JIAN#" userId="3d7150c4-bdc0-4413-8bf5-861fa5f82b16" providerId="ADAL" clId="{56CDA824-CA5A-4C34-81D4-AEFBF38F374E}" dt="2022-04-15T15:34:00.952" v="4000" actId="729"/>
        <pc:sldMkLst>
          <pc:docMk/>
          <pc:sldMk cId="0" sldId="266"/>
        </pc:sldMkLst>
      </pc:sldChg>
      <pc:sldChg chg="modSp mod">
        <pc:chgData name="#NG YONG JIAN#" userId="3d7150c4-bdc0-4413-8bf5-861fa5f82b16" providerId="ADAL" clId="{56CDA824-CA5A-4C34-81D4-AEFBF38F374E}" dt="2022-04-15T09:09:05.241" v="1499" actId="12788"/>
        <pc:sldMkLst>
          <pc:docMk/>
          <pc:sldMk cId="0" sldId="269"/>
        </pc:sldMkLst>
        <pc:spChg chg="mod">
          <ac:chgData name="#NG YONG JIAN#" userId="3d7150c4-bdc0-4413-8bf5-861fa5f82b16" providerId="ADAL" clId="{56CDA824-CA5A-4C34-81D4-AEFBF38F374E}" dt="2022-04-15T09:09:05.241" v="1499" actId="12788"/>
          <ac:spMkLst>
            <pc:docMk/>
            <pc:sldMk cId="0" sldId="269"/>
            <ac:spMk id="611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3:05:21.249" v="92" actId="20577"/>
        <pc:sldMkLst>
          <pc:docMk/>
          <pc:sldMk cId="0" sldId="270"/>
        </pc:sldMkLst>
        <pc:spChg chg="mod">
          <ac:chgData name="#NG YONG JIAN#" userId="3d7150c4-bdc0-4413-8bf5-861fa5f82b16" providerId="ADAL" clId="{56CDA824-CA5A-4C34-81D4-AEFBF38F374E}" dt="2022-04-15T03:05:21.249" v="92" actId="20577"/>
          <ac:spMkLst>
            <pc:docMk/>
            <pc:sldMk cId="0" sldId="270"/>
            <ac:spMk id="62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8:58:30.678" v="1444" actId="1076"/>
        <pc:sldMkLst>
          <pc:docMk/>
          <pc:sldMk cId="0" sldId="274"/>
        </pc:sldMkLst>
        <pc:spChg chg="mod">
          <ac:chgData name="#NG YONG JIAN#" userId="3d7150c4-bdc0-4413-8bf5-861fa5f82b16" providerId="ADAL" clId="{56CDA824-CA5A-4C34-81D4-AEFBF38F374E}" dt="2022-04-15T03:05:33.147" v="95"/>
          <ac:spMkLst>
            <pc:docMk/>
            <pc:sldMk cId="0" sldId="274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8:30.678" v="1444" actId="1076"/>
          <ac:spMkLst>
            <pc:docMk/>
            <pc:sldMk cId="0" sldId="274"/>
            <ac:spMk id="712" creationId="{00000000-0000-0000-0000-000000000000}"/>
          </ac:spMkLst>
        </pc:spChg>
      </pc:sldChg>
      <pc:sldChg chg="addSp delSp modSp mod">
        <pc:chgData name="#NG YONG JIAN#" userId="3d7150c4-bdc0-4413-8bf5-861fa5f82b16" providerId="ADAL" clId="{56CDA824-CA5A-4C34-81D4-AEFBF38F374E}" dt="2022-04-15T03:04:38.267" v="76" actId="1036"/>
        <pc:sldMkLst>
          <pc:docMk/>
          <pc:sldMk cId="0" sldId="275"/>
        </pc:sldMkLst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8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4:38.267" v="76" actId="1036"/>
          <ac:picMkLst>
            <pc:docMk/>
            <pc:sldMk cId="0" sldId="275"/>
            <ac:picMk id="3" creationId="{0F4E5704-5654-40F5-908A-160DB782DC8E}"/>
          </ac:picMkLst>
        </pc:picChg>
        <pc:picChg chg="del">
          <ac:chgData name="#NG YONG JIAN#" userId="3d7150c4-bdc0-4413-8bf5-861fa5f82b16" providerId="ADAL" clId="{56CDA824-CA5A-4C34-81D4-AEFBF38F374E}" dt="2022-04-15T03:02:06.569" v="13" actId="478"/>
          <ac:picMkLst>
            <pc:docMk/>
            <pc:sldMk cId="0" sldId="275"/>
            <ac:picMk id="719" creationId="{00000000-0000-0000-0000-000000000000}"/>
          </ac:picMkLst>
        </pc:picChg>
      </pc:sldChg>
      <pc:sldChg chg="modSp mod ord modAnim">
        <pc:chgData name="#NG YONG JIAN#" userId="3d7150c4-bdc0-4413-8bf5-861fa5f82b16" providerId="ADAL" clId="{56CDA824-CA5A-4C34-81D4-AEFBF38F374E}" dt="2022-04-21T13:38:52.840" v="4597" actId="1076"/>
        <pc:sldMkLst>
          <pc:docMk/>
          <pc:sldMk cId="0" sldId="276"/>
        </pc:sldMkLst>
        <pc:spChg chg="mod">
          <ac:chgData name="#NG YONG JIAN#" userId="3d7150c4-bdc0-4413-8bf5-861fa5f82b16" providerId="ADAL" clId="{56CDA824-CA5A-4C34-81D4-AEFBF38F374E}" dt="2022-04-21T13:38:52.840" v="4597" actId="1076"/>
          <ac:spMkLst>
            <pc:docMk/>
            <pc:sldMk cId="0" sldId="276"/>
            <ac:spMk id="735" creationId="{00000000-0000-0000-0000-000000000000}"/>
          </ac:spMkLst>
        </pc:spChg>
        <pc:cxnChg chg="mod">
          <ac:chgData name="#NG YONG JIAN#" userId="3d7150c4-bdc0-4413-8bf5-861fa5f82b16" providerId="ADAL" clId="{56CDA824-CA5A-4C34-81D4-AEFBF38F374E}" dt="2022-04-15T11:13:23.617" v="3099" actId="1038"/>
          <ac:cxnSpMkLst>
            <pc:docMk/>
            <pc:sldMk cId="0" sldId="276"/>
            <ac:cxnSpMk id="743" creationId="{00000000-0000-0000-0000-000000000000}"/>
          </ac:cxnSpMkLst>
        </pc:cxnChg>
        <pc:cxnChg chg="mod">
          <ac:chgData name="#NG YONG JIAN#" userId="3d7150c4-bdc0-4413-8bf5-861fa5f82b16" providerId="ADAL" clId="{56CDA824-CA5A-4C34-81D4-AEFBF38F374E}" dt="2022-04-15T11:13:16.700" v="3087" actId="1038"/>
          <ac:cxnSpMkLst>
            <pc:docMk/>
            <pc:sldMk cId="0" sldId="276"/>
            <ac:cxnSpMk id="744" creationId="{00000000-0000-0000-0000-000000000000}"/>
          </ac:cxnSpMkLst>
        </pc:cxnChg>
      </pc:sldChg>
      <pc:sldChg chg="modSp mod ord">
        <pc:chgData name="#NG YONG JIAN#" userId="3d7150c4-bdc0-4413-8bf5-861fa5f82b16" providerId="ADAL" clId="{56CDA824-CA5A-4C34-81D4-AEFBF38F374E}" dt="2022-04-15T14:08:45.665" v="3951" actId="12788"/>
        <pc:sldMkLst>
          <pc:docMk/>
          <pc:sldMk cId="0" sldId="278"/>
        </pc:sldMkLst>
        <pc:spChg chg="mod">
          <ac:chgData name="#NG YONG JIAN#" userId="3d7150c4-bdc0-4413-8bf5-861fa5f82b16" providerId="ADAL" clId="{56CDA824-CA5A-4C34-81D4-AEFBF38F374E}" dt="2022-04-15T14:08:42.395" v="3950" actId="12788"/>
          <ac:spMkLst>
            <pc:docMk/>
            <pc:sldMk cId="0" sldId="278"/>
            <ac:spMk id="77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4:08:45.665" v="3951" actId="12788"/>
          <ac:spMkLst>
            <pc:docMk/>
            <pc:sldMk cId="0" sldId="278"/>
            <ac:spMk id="777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482" v="3979" actId="47"/>
        <pc:sldMkLst>
          <pc:docMk/>
          <pc:sldMk cId="0" sldId="279"/>
        </pc:sldMkLst>
      </pc:sldChg>
      <pc:sldChg chg="del">
        <pc:chgData name="#NG YONG JIAN#" userId="3d7150c4-bdc0-4413-8bf5-861fa5f82b16" providerId="ADAL" clId="{56CDA824-CA5A-4C34-81D4-AEFBF38F374E}" dt="2022-04-15T14:58:25.128" v="3978" actId="47"/>
        <pc:sldMkLst>
          <pc:docMk/>
          <pc:sldMk cId="0" sldId="280"/>
        </pc:sldMkLst>
      </pc:sldChg>
      <pc:sldChg chg="del">
        <pc:chgData name="#NG YONG JIAN#" userId="3d7150c4-bdc0-4413-8bf5-861fa5f82b16" providerId="ADAL" clId="{56CDA824-CA5A-4C34-81D4-AEFBF38F374E}" dt="2022-04-15T14:58:24.734" v="3977" actId="47"/>
        <pc:sldMkLst>
          <pc:docMk/>
          <pc:sldMk cId="0" sldId="281"/>
        </pc:sldMkLst>
      </pc:sldChg>
      <pc:sldChg chg="del">
        <pc:chgData name="#NG YONG JIAN#" userId="3d7150c4-bdc0-4413-8bf5-861fa5f82b16" providerId="ADAL" clId="{56CDA824-CA5A-4C34-81D4-AEFBF38F374E}" dt="2022-04-15T14:58:24.333" v="3976" actId="47"/>
        <pc:sldMkLst>
          <pc:docMk/>
          <pc:sldMk cId="0" sldId="282"/>
        </pc:sldMkLst>
      </pc:sldChg>
      <pc:sldChg chg="del">
        <pc:chgData name="#NG YONG JIAN#" userId="3d7150c4-bdc0-4413-8bf5-861fa5f82b16" providerId="ADAL" clId="{56CDA824-CA5A-4C34-81D4-AEFBF38F374E}" dt="2022-04-15T14:58:23.418" v="3975" actId="47"/>
        <pc:sldMkLst>
          <pc:docMk/>
          <pc:sldMk cId="0" sldId="283"/>
        </pc:sldMkLst>
      </pc:sldChg>
      <pc:sldChg chg="add del">
        <pc:chgData name="#NG YONG JIAN#" userId="3d7150c4-bdc0-4413-8bf5-861fa5f82b16" providerId="ADAL" clId="{56CDA824-CA5A-4C34-81D4-AEFBF38F374E}" dt="2022-04-15T14:58:22.732" v="3974" actId="47"/>
        <pc:sldMkLst>
          <pc:docMk/>
          <pc:sldMk cId="0" sldId="284"/>
        </pc:sldMkLst>
      </pc:sldChg>
      <pc:sldChg chg="add del">
        <pc:chgData name="#NG YONG JIAN#" userId="3d7150c4-bdc0-4413-8bf5-861fa5f82b16" providerId="ADAL" clId="{56CDA824-CA5A-4C34-81D4-AEFBF38F374E}" dt="2022-04-15T14:58:22.316" v="3973" actId="47"/>
        <pc:sldMkLst>
          <pc:docMk/>
          <pc:sldMk cId="0" sldId="285"/>
        </pc:sldMkLst>
      </pc:sldChg>
      <pc:sldChg chg="add del">
        <pc:chgData name="#NG YONG JIAN#" userId="3d7150c4-bdc0-4413-8bf5-861fa5f82b16" providerId="ADAL" clId="{56CDA824-CA5A-4C34-81D4-AEFBF38F374E}" dt="2022-04-15T14:58:21.892" v="3972" actId="47"/>
        <pc:sldMkLst>
          <pc:docMk/>
          <pc:sldMk cId="0" sldId="286"/>
        </pc:sldMkLst>
      </pc:sldChg>
      <pc:sldChg chg="add del">
        <pc:chgData name="#NG YONG JIAN#" userId="3d7150c4-bdc0-4413-8bf5-861fa5f82b16" providerId="ADAL" clId="{56CDA824-CA5A-4C34-81D4-AEFBF38F374E}" dt="2022-04-15T14:58:21.224" v="3971" actId="47"/>
        <pc:sldMkLst>
          <pc:docMk/>
          <pc:sldMk cId="0" sldId="287"/>
        </pc:sldMkLst>
      </pc:sldChg>
      <pc:sldChg chg="add del">
        <pc:chgData name="#NG YONG JIAN#" userId="3d7150c4-bdc0-4413-8bf5-861fa5f82b16" providerId="ADAL" clId="{56CDA824-CA5A-4C34-81D4-AEFBF38F374E}" dt="2022-04-15T14:58:20.891" v="3970" actId="47"/>
        <pc:sldMkLst>
          <pc:docMk/>
          <pc:sldMk cId="0" sldId="288"/>
        </pc:sldMkLst>
      </pc:sldChg>
      <pc:sldChg chg="add del">
        <pc:chgData name="#NG YONG JIAN#" userId="3d7150c4-bdc0-4413-8bf5-861fa5f82b16" providerId="ADAL" clId="{56CDA824-CA5A-4C34-81D4-AEFBF38F374E}" dt="2022-04-15T14:58:20.550" v="3969" actId="47"/>
        <pc:sldMkLst>
          <pc:docMk/>
          <pc:sldMk cId="0" sldId="289"/>
        </pc:sldMkLst>
      </pc:sldChg>
      <pc:sldChg chg="add del">
        <pc:chgData name="#NG YONG JIAN#" userId="3d7150c4-bdc0-4413-8bf5-861fa5f82b16" providerId="ADAL" clId="{56CDA824-CA5A-4C34-81D4-AEFBF38F374E}" dt="2022-04-15T14:58:20.196" v="3968" actId="47"/>
        <pc:sldMkLst>
          <pc:docMk/>
          <pc:sldMk cId="0" sldId="290"/>
        </pc:sldMkLst>
      </pc:sldChg>
      <pc:sldChg chg="add del">
        <pc:chgData name="#NG YONG JIAN#" userId="3d7150c4-bdc0-4413-8bf5-861fa5f82b16" providerId="ADAL" clId="{56CDA824-CA5A-4C34-81D4-AEFBF38F374E}" dt="2022-04-15T14:58:19.775" v="3967" actId="47"/>
        <pc:sldMkLst>
          <pc:docMk/>
          <pc:sldMk cId="0" sldId="291"/>
        </pc:sldMkLst>
      </pc:sldChg>
      <pc:sldChg chg="add del">
        <pc:chgData name="#NG YONG JIAN#" userId="3d7150c4-bdc0-4413-8bf5-861fa5f82b16" providerId="ADAL" clId="{56CDA824-CA5A-4C34-81D4-AEFBF38F374E}" dt="2022-04-15T14:58:19.359" v="3966" actId="47"/>
        <pc:sldMkLst>
          <pc:docMk/>
          <pc:sldMk cId="0" sldId="292"/>
        </pc:sldMkLst>
      </pc:sldChg>
      <pc:sldChg chg="add del">
        <pc:chgData name="#NG YONG JIAN#" userId="3d7150c4-bdc0-4413-8bf5-861fa5f82b16" providerId="ADAL" clId="{56CDA824-CA5A-4C34-81D4-AEFBF38F374E}" dt="2022-04-15T14:58:18.900" v="3965" actId="47"/>
        <pc:sldMkLst>
          <pc:docMk/>
          <pc:sldMk cId="0" sldId="293"/>
        </pc:sldMkLst>
      </pc:sldChg>
      <pc:sldChg chg="add del">
        <pc:chgData name="#NG YONG JIAN#" userId="3d7150c4-bdc0-4413-8bf5-861fa5f82b16" providerId="ADAL" clId="{56CDA824-CA5A-4C34-81D4-AEFBF38F374E}" dt="2022-04-15T14:58:18.494" v="3964" actId="47"/>
        <pc:sldMkLst>
          <pc:docMk/>
          <pc:sldMk cId="0" sldId="294"/>
        </pc:sldMkLst>
      </pc:sldChg>
      <pc:sldChg chg="add del">
        <pc:chgData name="#NG YONG JIAN#" userId="3d7150c4-bdc0-4413-8bf5-861fa5f82b16" providerId="ADAL" clId="{56CDA824-CA5A-4C34-81D4-AEFBF38F374E}" dt="2022-04-15T14:58:18.121" v="3963" actId="47"/>
        <pc:sldMkLst>
          <pc:docMk/>
          <pc:sldMk cId="0" sldId="295"/>
        </pc:sldMkLst>
      </pc:sldChg>
      <pc:sldChg chg="add del">
        <pc:chgData name="#NG YONG JIAN#" userId="3d7150c4-bdc0-4413-8bf5-861fa5f82b16" providerId="ADAL" clId="{56CDA824-CA5A-4C34-81D4-AEFBF38F374E}" dt="2022-04-15T14:58:17.702" v="3962" actId="47"/>
        <pc:sldMkLst>
          <pc:docMk/>
          <pc:sldMk cId="0" sldId="296"/>
        </pc:sldMkLst>
      </pc:sldChg>
      <pc:sldChg chg="add del">
        <pc:chgData name="#NG YONG JIAN#" userId="3d7150c4-bdc0-4413-8bf5-861fa5f82b16" providerId="ADAL" clId="{56CDA824-CA5A-4C34-81D4-AEFBF38F374E}" dt="2022-04-15T14:58:17.330" v="3961" actId="47"/>
        <pc:sldMkLst>
          <pc:docMk/>
          <pc:sldMk cId="0" sldId="297"/>
        </pc:sldMkLst>
      </pc:sldChg>
      <pc:sldChg chg="add del">
        <pc:chgData name="#NG YONG JIAN#" userId="3d7150c4-bdc0-4413-8bf5-861fa5f82b16" providerId="ADAL" clId="{56CDA824-CA5A-4C34-81D4-AEFBF38F374E}" dt="2022-04-15T14:58:16.995" v="3960" actId="47"/>
        <pc:sldMkLst>
          <pc:docMk/>
          <pc:sldMk cId="0" sldId="298"/>
        </pc:sldMkLst>
      </pc:sldChg>
      <pc:sldChg chg="add del">
        <pc:chgData name="#NG YONG JIAN#" userId="3d7150c4-bdc0-4413-8bf5-861fa5f82b16" providerId="ADAL" clId="{56CDA824-CA5A-4C34-81D4-AEFBF38F374E}" dt="2022-04-15T14:58:16.608" v="3959" actId="47"/>
        <pc:sldMkLst>
          <pc:docMk/>
          <pc:sldMk cId="0" sldId="299"/>
        </pc:sldMkLst>
      </pc:sldChg>
      <pc:sldChg chg="add del">
        <pc:chgData name="#NG YONG JIAN#" userId="3d7150c4-bdc0-4413-8bf5-861fa5f82b16" providerId="ADAL" clId="{56CDA824-CA5A-4C34-81D4-AEFBF38F374E}" dt="2022-04-15T14:58:16.245" v="3958" actId="47"/>
        <pc:sldMkLst>
          <pc:docMk/>
          <pc:sldMk cId="0" sldId="300"/>
        </pc:sldMkLst>
      </pc:sldChg>
      <pc:sldChg chg="add del">
        <pc:chgData name="#NG YONG JIAN#" userId="3d7150c4-bdc0-4413-8bf5-861fa5f82b16" providerId="ADAL" clId="{56CDA824-CA5A-4C34-81D4-AEFBF38F374E}" dt="2022-04-15T14:58:15.872" v="3957" actId="47"/>
        <pc:sldMkLst>
          <pc:docMk/>
          <pc:sldMk cId="0" sldId="301"/>
        </pc:sldMkLst>
      </pc:sldChg>
      <pc:sldChg chg="add del">
        <pc:chgData name="#NG YONG JIAN#" userId="3d7150c4-bdc0-4413-8bf5-861fa5f82b16" providerId="ADAL" clId="{56CDA824-CA5A-4C34-81D4-AEFBF38F374E}" dt="2022-04-15T14:58:15.439" v="3956" actId="47"/>
        <pc:sldMkLst>
          <pc:docMk/>
          <pc:sldMk cId="0" sldId="302"/>
        </pc:sldMkLst>
      </pc:sldChg>
      <pc:sldChg chg="add del">
        <pc:chgData name="#NG YONG JIAN#" userId="3d7150c4-bdc0-4413-8bf5-861fa5f82b16" providerId="ADAL" clId="{56CDA824-CA5A-4C34-81D4-AEFBF38F374E}" dt="2022-04-15T14:58:15.021" v="3955" actId="47"/>
        <pc:sldMkLst>
          <pc:docMk/>
          <pc:sldMk cId="0" sldId="303"/>
        </pc:sldMkLst>
      </pc:sldChg>
      <pc:sldChg chg="del">
        <pc:chgData name="#NG YONG JIAN#" userId="3d7150c4-bdc0-4413-8bf5-861fa5f82b16" providerId="ADAL" clId="{56CDA824-CA5A-4C34-81D4-AEFBF38F374E}" dt="2022-04-15T13:32:38.257" v="3509" actId="47"/>
        <pc:sldMkLst>
          <pc:docMk/>
          <pc:sldMk cId="0" sldId="304"/>
        </pc:sldMkLst>
      </pc:sldChg>
      <pc:sldChg chg="del">
        <pc:chgData name="#NG YONG JIAN#" userId="3d7150c4-bdc0-4413-8bf5-861fa5f82b16" providerId="ADAL" clId="{56CDA824-CA5A-4C34-81D4-AEFBF38F374E}" dt="2022-04-15T13:32:37.689" v="3508" actId="47"/>
        <pc:sldMkLst>
          <pc:docMk/>
          <pc:sldMk cId="0" sldId="305"/>
        </pc:sldMkLst>
      </pc:sldChg>
      <pc:sldChg chg="del">
        <pc:chgData name="#NG YONG JIAN#" userId="3d7150c4-bdc0-4413-8bf5-861fa5f82b16" providerId="ADAL" clId="{56CDA824-CA5A-4C34-81D4-AEFBF38F374E}" dt="2022-04-15T13:32:37.253" v="3507" actId="47"/>
        <pc:sldMkLst>
          <pc:docMk/>
          <pc:sldMk cId="0" sldId="306"/>
        </pc:sldMkLst>
      </pc:sldChg>
      <pc:sldChg chg="del">
        <pc:chgData name="#NG YONG JIAN#" userId="3d7150c4-bdc0-4413-8bf5-861fa5f82b16" providerId="ADAL" clId="{56CDA824-CA5A-4C34-81D4-AEFBF38F374E}" dt="2022-04-15T13:32:36.701" v="3506" actId="47"/>
        <pc:sldMkLst>
          <pc:docMk/>
          <pc:sldMk cId="0" sldId="307"/>
        </pc:sldMkLst>
      </pc:sldChg>
      <pc:sldChg chg="del">
        <pc:chgData name="#NG YONG JIAN#" userId="3d7150c4-bdc0-4413-8bf5-861fa5f82b16" providerId="ADAL" clId="{56CDA824-CA5A-4C34-81D4-AEFBF38F374E}" dt="2022-04-15T13:32:36.389" v="3505" actId="47"/>
        <pc:sldMkLst>
          <pc:docMk/>
          <pc:sldMk cId="0" sldId="308"/>
        </pc:sldMkLst>
      </pc:sldChg>
      <pc:sldChg chg="del">
        <pc:chgData name="#NG YONG JIAN#" userId="3d7150c4-bdc0-4413-8bf5-861fa5f82b16" providerId="ADAL" clId="{56CDA824-CA5A-4C34-81D4-AEFBF38F374E}" dt="2022-04-15T13:32:36.055" v="3504" actId="47"/>
        <pc:sldMkLst>
          <pc:docMk/>
          <pc:sldMk cId="0" sldId="309"/>
        </pc:sldMkLst>
      </pc:sldChg>
      <pc:sldChg chg="del">
        <pc:chgData name="#NG YONG JIAN#" userId="3d7150c4-bdc0-4413-8bf5-861fa5f82b16" providerId="ADAL" clId="{56CDA824-CA5A-4C34-81D4-AEFBF38F374E}" dt="2022-04-15T13:32:35.750" v="3503" actId="47"/>
        <pc:sldMkLst>
          <pc:docMk/>
          <pc:sldMk cId="0" sldId="310"/>
        </pc:sldMkLst>
      </pc:sldChg>
      <pc:sldChg chg="del">
        <pc:chgData name="#NG YONG JIAN#" userId="3d7150c4-bdc0-4413-8bf5-861fa5f82b16" providerId="ADAL" clId="{56CDA824-CA5A-4C34-81D4-AEFBF38F374E}" dt="2022-04-15T13:32:35.296" v="3502" actId="47"/>
        <pc:sldMkLst>
          <pc:docMk/>
          <pc:sldMk cId="0" sldId="311"/>
        </pc:sldMkLst>
      </pc:sldChg>
      <pc:sldChg chg="del">
        <pc:chgData name="#NG YONG JIAN#" userId="3d7150c4-bdc0-4413-8bf5-861fa5f82b16" providerId="ADAL" clId="{56CDA824-CA5A-4C34-81D4-AEFBF38F374E}" dt="2022-04-15T13:32:33.680" v="3501" actId="47"/>
        <pc:sldMkLst>
          <pc:docMk/>
          <pc:sldMk cId="0" sldId="312"/>
        </pc:sldMkLst>
      </pc:sldChg>
      <pc:sldChg chg="del">
        <pc:chgData name="#NG YONG JIAN#" userId="3d7150c4-bdc0-4413-8bf5-861fa5f82b16" providerId="ADAL" clId="{56CDA824-CA5A-4C34-81D4-AEFBF38F374E}" dt="2022-04-15T13:32:32.926" v="3500" actId="47"/>
        <pc:sldMkLst>
          <pc:docMk/>
          <pc:sldMk cId="0" sldId="313"/>
        </pc:sldMkLst>
      </pc:sldChg>
      <pc:sldChg chg="del">
        <pc:chgData name="#NG YONG JIAN#" userId="3d7150c4-bdc0-4413-8bf5-861fa5f82b16" providerId="ADAL" clId="{56CDA824-CA5A-4C34-81D4-AEFBF38F374E}" dt="2022-04-15T13:32:32.150" v="3499" actId="47"/>
        <pc:sldMkLst>
          <pc:docMk/>
          <pc:sldMk cId="0" sldId="314"/>
        </pc:sldMkLst>
      </pc:sldChg>
      <pc:sldChg chg="del">
        <pc:chgData name="#NG YONG JIAN#" userId="3d7150c4-bdc0-4413-8bf5-861fa5f82b16" providerId="ADAL" clId="{56CDA824-CA5A-4C34-81D4-AEFBF38F374E}" dt="2022-04-15T13:32:31.338" v="3498" actId="47"/>
        <pc:sldMkLst>
          <pc:docMk/>
          <pc:sldMk cId="0" sldId="315"/>
        </pc:sldMkLst>
      </pc:sldChg>
      <pc:sldChg chg="del">
        <pc:chgData name="#NG YONG JIAN#" userId="3d7150c4-bdc0-4413-8bf5-861fa5f82b16" providerId="ADAL" clId="{56CDA824-CA5A-4C34-81D4-AEFBF38F374E}" dt="2022-04-15T13:32:29.863" v="3497" actId="47"/>
        <pc:sldMkLst>
          <pc:docMk/>
          <pc:sldMk cId="0" sldId="316"/>
        </pc:sldMkLst>
      </pc:sldChg>
      <pc:sldChg chg="del">
        <pc:chgData name="#NG YONG JIAN#" userId="3d7150c4-bdc0-4413-8bf5-861fa5f82b16" providerId="ADAL" clId="{56CDA824-CA5A-4C34-81D4-AEFBF38F374E}" dt="2022-04-15T13:32:27.969" v="3496" actId="47"/>
        <pc:sldMkLst>
          <pc:docMk/>
          <pc:sldMk cId="0" sldId="317"/>
        </pc:sldMkLst>
      </pc:sldChg>
      <pc:sldChg chg="del">
        <pc:chgData name="#NG YONG JIAN#" userId="3d7150c4-bdc0-4413-8bf5-861fa5f82b16" providerId="ADAL" clId="{56CDA824-CA5A-4C34-81D4-AEFBF38F374E}" dt="2022-04-15T13:32:27.155" v="3495" actId="47"/>
        <pc:sldMkLst>
          <pc:docMk/>
          <pc:sldMk cId="0" sldId="318"/>
        </pc:sldMkLst>
      </pc:sldChg>
      <pc:sldChg chg="del">
        <pc:chgData name="#NG YONG JIAN#" userId="3d7150c4-bdc0-4413-8bf5-861fa5f82b16" providerId="ADAL" clId="{56CDA824-CA5A-4C34-81D4-AEFBF38F374E}" dt="2022-04-15T13:32:25.905" v="3494" actId="47"/>
        <pc:sldMkLst>
          <pc:docMk/>
          <pc:sldMk cId="0" sldId="319"/>
        </pc:sldMkLst>
      </pc:sldChg>
      <pc:sldChg chg="del">
        <pc:chgData name="#NG YONG JIAN#" userId="3d7150c4-bdc0-4413-8bf5-861fa5f82b16" providerId="ADAL" clId="{56CDA824-CA5A-4C34-81D4-AEFBF38F374E}" dt="2022-04-15T13:32:25.531" v="3493" actId="47"/>
        <pc:sldMkLst>
          <pc:docMk/>
          <pc:sldMk cId="0" sldId="320"/>
        </pc:sldMkLst>
      </pc:sldChg>
      <pc:sldChg chg="del">
        <pc:chgData name="#NG YONG JIAN#" userId="3d7150c4-bdc0-4413-8bf5-861fa5f82b16" providerId="ADAL" clId="{56CDA824-CA5A-4C34-81D4-AEFBF38F374E}" dt="2022-04-15T13:32:25.152" v="3492" actId="47"/>
        <pc:sldMkLst>
          <pc:docMk/>
          <pc:sldMk cId="0" sldId="321"/>
        </pc:sldMkLst>
      </pc:sldChg>
      <pc:sldChg chg="del">
        <pc:chgData name="#NG YONG JIAN#" userId="3d7150c4-bdc0-4413-8bf5-861fa5f82b16" providerId="ADAL" clId="{56CDA824-CA5A-4C34-81D4-AEFBF38F374E}" dt="2022-04-15T13:32:25.121" v="3491" actId="47"/>
        <pc:sldMkLst>
          <pc:docMk/>
          <pc:sldMk cId="0" sldId="322"/>
        </pc:sldMkLst>
      </pc:sldChg>
      <pc:sldChg chg="del">
        <pc:chgData name="#NG YONG JIAN#" userId="3d7150c4-bdc0-4413-8bf5-861fa5f82b16" providerId="ADAL" clId="{56CDA824-CA5A-4C34-81D4-AEFBF38F374E}" dt="2022-04-15T13:32:24.694" v="3490" actId="47"/>
        <pc:sldMkLst>
          <pc:docMk/>
          <pc:sldMk cId="0" sldId="323"/>
        </pc:sldMkLst>
      </pc:sldChg>
      <pc:sldChg chg="del">
        <pc:chgData name="#NG YONG JIAN#" userId="3d7150c4-bdc0-4413-8bf5-861fa5f82b16" providerId="ADAL" clId="{56CDA824-CA5A-4C34-81D4-AEFBF38F374E}" dt="2022-04-15T13:32:24.220" v="3489" actId="47"/>
        <pc:sldMkLst>
          <pc:docMk/>
          <pc:sldMk cId="0" sldId="324"/>
        </pc:sldMkLst>
      </pc:sldChg>
      <pc:sldChg chg="del">
        <pc:chgData name="#NG YONG JIAN#" userId="3d7150c4-bdc0-4413-8bf5-861fa5f82b16" providerId="ADAL" clId="{56CDA824-CA5A-4C34-81D4-AEFBF38F374E}" dt="2022-04-15T13:32:24.019" v="3488" actId="47"/>
        <pc:sldMkLst>
          <pc:docMk/>
          <pc:sldMk cId="0" sldId="325"/>
        </pc:sldMkLst>
      </pc:sldChg>
      <pc:sldChg chg="del">
        <pc:chgData name="#NG YONG JIAN#" userId="3d7150c4-bdc0-4413-8bf5-861fa5f82b16" providerId="ADAL" clId="{56CDA824-CA5A-4C34-81D4-AEFBF38F374E}" dt="2022-04-15T13:32:23.793" v="3487" actId="47"/>
        <pc:sldMkLst>
          <pc:docMk/>
          <pc:sldMk cId="0" sldId="326"/>
        </pc:sldMkLst>
      </pc:sldChg>
      <pc:sldChg chg="del">
        <pc:chgData name="#NG YONG JIAN#" userId="3d7150c4-bdc0-4413-8bf5-861fa5f82b16" providerId="ADAL" clId="{56CDA824-CA5A-4C34-81D4-AEFBF38F374E}" dt="2022-04-15T13:32:23.563" v="3486" actId="47"/>
        <pc:sldMkLst>
          <pc:docMk/>
          <pc:sldMk cId="0" sldId="327"/>
        </pc:sldMkLst>
      </pc:sldChg>
      <pc:sldChg chg="del">
        <pc:chgData name="#NG YONG JIAN#" userId="3d7150c4-bdc0-4413-8bf5-861fa5f82b16" providerId="ADAL" clId="{56CDA824-CA5A-4C34-81D4-AEFBF38F374E}" dt="2022-04-15T13:32:23.319" v="3485" actId="47"/>
        <pc:sldMkLst>
          <pc:docMk/>
          <pc:sldMk cId="0" sldId="328"/>
        </pc:sldMkLst>
      </pc:sldChg>
      <pc:sldChg chg="del">
        <pc:chgData name="#NG YONG JIAN#" userId="3d7150c4-bdc0-4413-8bf5-861fa5f82b16" providerId="ADAL" clId="{56CDA824-CA5A-4C34-81D4-AEFBF38F374E}" dt="2022-04-15T13:32:22.930" v="3484" actId="47"/>
        <pc:sldMkLst>
          <pc:docMk/>
          <pc:sldMk cId="0" sldId="329"/>
        </pc:sldMkLst>
      </pc:sldChg>
      <pc:sldChg chg="del">
        <pc:chgData name="#NG YONG JIAN#" userId="3d7150c4-bdc0-4413-8bf5-861fa5f82b16" providerId="ADAL" clId="{56CDA824-CA5A-4C34-81D4-AEFBF38F374E}" dt="2022-04-15T13:32:22.698" v="3483" actId="47"/>
        <pc:sldMkLst>
          <pc:docMk/>
          <pc:sldMk cId="0" sldId="330"/>
        </pc:sldMkLst>
      </pc:sldChg>
      <pc:sldChg chg="del">
        <pc:chgData name="#NG YONG JIAN#" userId="3d7150c4-bdc0-4413-8bf5-861fa5f82b16" providerId="ADAL" clId="{56CDA824-CA5A-4C34-81D4-AEFBF38F374E}" dt="2022-04-15T13:32:22.448" v="3482" actId="47"/>
        <pc:sldMkLst>
          <pc:docMk/>
          <pc:sldMk cId="0" sldId="331"/>
        </pc:sldMkLst>
      </pc:sldChg>
      <pc:sldChg chg="del">
        <pc:chgData name="#NG YONG JIAN#" userId="3d7150c4-bdc0-4413-8bf5-861fa5f82b16" providerId="ADAL" clId="{56CDA824-CA5A-4C34-81D4-AEFBF38F374E}" dt="2022-04-15T13:32:22.234" v="3481" actId="47"/>
        <pc:sldMkLst>
          <pc:docMk/>
          <pc:sldMk cId="0" sldId="332"/>
        </pc:sldMkLst>
      </pc:sldChg>
      <pc:sldChg chg="del">
        <pc:chgData name="#NG YONG JIAN#" userId="3d7150c4-bdc0-4413-8bf5-861fa5f82b16" providerId="ADAL" clId="{56CDA824-CA5A-4C34-81D4-AEFBF38F374E}" dt="2022-04-15T13:32:21.946" v="3480" actId="47"/>
        <pc:sldMkLst>
          <pc:docMk/>
          <pc:sldMk cId="0" sldId="333"/>
        </pc:sldMkLst>
      </pc:sldChg>
      <pc:sldChg chg="del">
        <pc:chgData name="#NG YONG JIAN#" userId="3d7150c4-bdc0-4413-8bf5-861fa5f82b16" providerId="ADAL" clId="{56CDA824-CA5A-4C34-81D4-AEFBF38F374E}" dt="2022-04-15T13:32:21.442" v="3479" actId="47"/>
        <pc:sldMkLst>
          <pc:docMk/>
          <pc:sldMk cId="0" sldId="334"/>
        </pc:sldMkLst>
      </pc:sldChg>
      <pc:sldChg chg="addSp delSp modSp add mod ord modAnim">
        <pc:chgData name="#NG YONG JIAN#" userId="3d7150c4-bdc0-4413-8bf5-861fa5f82b16" providerId="ADAL" clId="{56CDA824-CA5A-4C34-81D4-AEFBF38F374E}" dt="2022-04-15T09:01:15.070" v="1449"/>
        <pc:sldMkLst>
          <pc:docMk/>
          <pc:sldMk cId="3990290824" sldId="335"/>
        </pc:sldMkLst>
        <pc:spChg chg="mod">
          <ac:chgData name="#NG YONG JIAN#" userId="3d7150c4-bdc0-4413-8bf5-861fa5f82b16" providerId="ADAL" clId="{56CDA824-CA5A-4C34-81D4-AEFBF38F374E}" dt="2022-04-15T03:05:44.214" v="107" actId="20577"/>
          <ac:spMkLst>
            <pc:docMk/>
            <pc:sldMk cId="3990290824" sldId="33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29.910" v="128" actId="20577"/>
          <ac:spMkLst>
            <pc:docMk/>
            <pc:sldMk cId="3990290824" sldId="33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35.426" v="136" actId="20577"/>
          <ac:spMkLst>
            <pc:docMk/>
            <pc:sldMk cId="3990290824" sldId="33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9:02.092" v="1445" actId="108"/>
          <ac:spMkLst>
            <pc:docMk/>
            <pc:sldMk cId="3990290824" sldId="33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53.549" v="138" actId="14100"/>
          <ac:spMkLst>
            <pc:docMk/>
            <pc:sldMk cId="3990290824" sldId="33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6:25.920" v="113" actId="1076"/>
          <ac:picMkLst>
            <pc:docMk/>
            <pc:sldMk cId="3990290824" sldId="335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07:02.292" v="118" actId="1076"/>
          <ac:picMkLst>
            <pc:docMk/>
            <pc:sldMk cId="3990290824" sldId="335"/>
            <ac:picMk id="5" creationId="{BE0FC7FD-9BC1-4D69-9A03-A856C13B66E1}"/>
          </ac:picMkLst>
        </pc:picChg>
        <pc:picChg chg="add mod">
          <ac:chgData name="#NG YONG JIAN#" userId="3d7150c4-bdc0-4413-8bf5-861fa5f82b16" providerId="ADAL" clId="{56CDA824-CA5A-4C34-81D4-AEFBF38F374E}" dt="2022-04-15T03:07:45.713" v="121" actId="1076"/>
          <ac:picMkLst>
            <pc:docMk/>
            <pc:sldMk cId="3990290824" sldId="335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08:13.762" v="124" actId="1076"/>
          <ac:picMkLst>
            <pc:docMk/>
            <pc:sldMk cId="3990290824" sldId="335"/>
            <ac:picMk id="9" creationId="{90AB356E-B43C-426C-8114-60CBA81AAE99}"/>
          </ac:picMkLst>
        </pc:picChg>
        <pc:picChg chg="del">
          <ac:chgData name="#NG YONG JIAN#" userId="3d7150c4-bdc0-4413-8bf5-861fa5f82b16" providerId="ADAL" clId="{56CDA824-CA5A-4C34-81D4-AEFBF38F374E}" dt="2022-04-15T03:06:08.507" v="108" actId="478"/>
          <ac:picMkLst>
            <pc:docMk/>
            <pc:sldMk cId="3990290824" sldId="335"/>
            <ac:picMk id="704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6:46.400" v="114" actId="478"/>
          <ac:picMkLst>
            <pc:docMk/>
            <pc:sldMk cId="3990290824" sldId="335"/>
            <ac:picMk id="705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24.630" v="119" actId="478"/>
          <ac:picMkLst>
            <pc:docMk/>
            <pc:sldMk cId="3990290824" sldId="335"/>
            <ac:picMk id="706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49.950" v="122" actId="478"/>
          <ac:picMkLst>
            <pc:docMk/>
            <pc:sldMk cId="3990290824" sldId="335"/>
            <ac:picMk id="707" creationId="{00000000-0000-0000-0000-000000000000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17:22.948" v="316" actId="1036"/>
        <pc:sldMkLst>
          <pc:docMk/>
          <pc:sldMk cId="988880444" sldId="336"/>
        </pc:sldMkLst>
        <pc:spChg chg="mod">
          <ac:chgData name="#NG YONG JIAN#" userId="3d7150c4-bdc0-4413-8bf5-861fa5f82b16" providerId="ADAL" clId="{56CDA824-CA5A-4C34-81D4-AEFBF38F374E}" dt="2022-04-15T03:16:24.928" v="278" actId="1036"/>
          <ac:spMkLst>
            <pc:docMk/>
            <pc:sldMk cId="988880444" sldId="336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17:22.948" v="316" actId="1036"/>
          <ac:spMkLst>
            <pc:docMk/>
            <pc:sldMk cId="988880444" sldId="336"/>
            <ac:spMk id="718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4:28.358" v="215" actId="478"/>
          <ac:picMkLst>
            <pc:docMk/>
            <pc:sldMk cId="988880444" sldId="336"/>
            <ac:picMk id="3" creationId="{0F4E5704-5654-40F5-908A-160DB782DC8E}"/>
          </ac:picMkLst>
        </pc:picChg>
        <pc:picChg chg="add mod">
          <ac:chgData name="#NG YONG JIAN#" userId="3d7150c4-bdc0-4413-8bf5-861fa5f82b16" providerId="ADAL" clId="{56CDA824-CA5A-4C34-81D4-AEFBF38F374E}" dt="2022-04-15T03:16:24.928" v="278" actId="1036"/>
          <ac:picMkLst>
            <pc:docMk/>
            <pc:sldMk cId="988880444" sldId="336"/>
            <ac:picMk id="4" creationId="{7FEEE157-1430-4399-AEF3-92BC5443ACC7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28:05.927" v="370" actId="14100"/>
        <pc:sldMkLst>
          <pc:docMk/>
          <pc:sldMk cId="1762532248" sldId="337"/>
        </pc:sldMkLst>
        <pc:spChg chg="mod">
          <ac:chgData name="#NG YONG JIAN#" userId="3d7150c4-bdc0-4413-8bf5-861fa5f82b16" providerId="ADAL" clId="{56CDA824-CA5A-4C34-81D4-AEFBF38F374E}" dt="2022-04-15T03:17:43.488" v="338" actId="20577"/>
          <ac:spMkLst>
            <pc:docMk/>
            <pc:sldMk cId="1762532248" sldId="337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0.492" v="364" actId="20577"/>
          <ac:spMkLst>
            <pc:docMk/>
            <pc:sldMk cId="1762532248" sldId="337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5.117" v="368" actId="20577"/>
          <ac:spMkLst>
            <pc:docMk/>
            <pc:sldMk cId="1762532248" sldId="337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0.047" v="369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5.927" v="370" actId="14100"/>
          <ac:spMkLst>
            <pc:docMk/>
            <pc:sldMk cId="1762532248" sldId="337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8:20.490" v="339" actId="478"/>
          <ac:picMkLst>
            <pc:docMk/>
            <pc:sldMk cId="1762532248" sldId="337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19:02.283" v="342" actId="1076"/>
          <ac:picMkLst>
            <pc:docMk/>
            <pc:sldMk cId="1762532248" sldId="337"/>
            <ac:picMk id="4" creationId="{028AF4B8-0099-4781-8B28-87620D30FF2E}"/>
          </ac:picMkLst>
        </pc:picChg>
        <pc:picChg chg="del">
          <ac:chgData name="#NG YONG JIAN#" userId="3d7150c4-bdc0-4413-8bf5-861fa5f82b16" providerId="ADAL" clId="{56CDA824-CA5A-4C34-81D4-AEFBF38F374E}" dt="2022-04-15T03:19:05.073" v="343" actId="478"/>
          <ac:picMkLst>
            <pc:docMk/>
            <pc:sldMk cId="1762532248" sldId="337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21:57.320" v="347" actId="478"/>
          <ac:picMkLst>
            <pc:docMk/>
            <pc:sldMk cId="1762532248" sldId="337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19:35.166" v="346" actId="1076"/>
          <ac:picMkLst>
            <pc:docMk/>
            <pc:sldMk cId="1762532248" sldId="337"/>
            <ac:picMk id="8" creationId="{31402185-6D85-408D-AD8A-31D4BCBDD7DE}"/>
          </ac:picMkLst>
        </pc:picChg>
        <pc:picChg chg="del">
          <ac:chgData name="#NG YONG JIAN#" userId="3d7150c4-bdc0-4413-8bf5-861fa5f82b16" providerId="ADAL" clId="{56CDA824-CA5A-4C34-81D4-AEFBF38F374E}" dt="2022-04-15T03:22:38.441" v="352" actId="478"/>
          <ac:picMkLst>
            <pc:docMk/>
            <pc:sldMk cId="1762532248" sldId="337"/>
            <ac:picMk id="9" creationId="{90AB356E-B43C-426C-8114-60CBA81AAE99}"/>
          </ac:picMkLst>
        </pc:picChg>
        <pc:picChg chg="add del mod modCrop">
          <ac:chgData name="#NG YONG JIAN#" userId="3d7150c4-bdc0-4413-8bf5-861fa5f82b16" providerId="ADAL" clId="{56CDA824-CA5A-4C34-81D4-AEFBF38F374E}" dt="2022-04-15T03:23:21.865" v="356" actId="478"/>
          <ac:picMkLst>
            <pc:docMk/>
            <pc:sldMk cId="1762532248" sldId="337"/>
            <ac:picMk id="11" creationId="{6A36F18F-9989-4E7A-A723-BFEC11AB998B}"/>
          </ac:picMkLst>
        </pc:picChg>
        <pc:picChg chg="add mod">
          <ac:chgData name="#NG YONG JIAN#" userId="3d7150c4-bdc0-4413-8bf5-861fa5f82b16" providerId="ADAL" clId="{56CDA824-CA5A-4C34-81D4-AEFBF38F374E}" dt="2022-04-15T03:23:47.758" v="358" actId="1076"/>
          <ac:picMkLst>
            <pc:docMk/>
            <pc:sldMk cId="1762532248" sldId="337"/>
            <ac:picMk id="13" creationId="{560F2B05-B70E-4A6F-BC5F-9D3B6433F2FC}"/>
          </ac:picMkLst>
        </pc:picChg>
        <pc:picChg chg="add mod">
          <ac:chgData name="#NG YONG JIAN#" userId="3d7150c4-bdc0-4413-8bf5-861fa5f82b16" providerId="ADAL" clId="{56CDA824-CA5A-4C34-81D4-AEFBF38F374E}" dt="2022-04-15T03:24:13.323" v="360" actId="1076"/>
          <ac:picMkLst>
            <pc:docMk/>
            <pc:sldMk cId="1762532248" sldId="337"/>
            <ac:picMk id="15" creationId="{519A9C1B-9C4B-4CD2-B2EB-27A03C69B8D2}"/>
          </ac:picMkLst>
        </pc:picChg>
      </pc:sldChg>
      <pc:sldChg chg="modSp add mod">
        <pc:chgData name="#NG YONG JIAN#" userId="3d7150c4-bdc0-4413-8bf5-861fa5f82b16" providerId="ADAL" clId="{56CDA824-CA5A-4C34-81D4-AEFBF38F374E}" dt="2022-04-15T03:35:23.240" v="464" actId="12788"/>
        <pc:sldMkLst>
          <pc:docMk/>
          <pc:sldMk cId="1824353974" sldId="338"/>
        </pc:sldMkLst>
        <pc:spChg chg="mod">
          <ac:chgData name="#NG YONG JIAN#" userId="3d7150c4-bdc0-4413-8bf5-861fa5f82b16" providerId="ADAL" clId="{56CDA824-CA5A-4C34-81D4-AEFBF38F374E}" dt="2022-04-15T03:35:17.167" v="462" actId="12788"/>
          <ac:spMkLst>
            <pc:docMk/>
            <pc:sldMk cId="1824353974" sldId="338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35:23.240" v="464" actId="12788"/>
          <ac:spMkLst>
            <pc:docMk/>
            <pc:sldMk cId="1824353974" sldId="338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3:50:22.374" v="549" actId="14100"/>
        <pc:sldMkLst>
          <pc:docMk/>
          <pc:sldMk cId="1537198720" sldId="339"/>
        </pc:sldMkLst>
        <pc:spChg chg="mod">
          <ac:chgData name="#NG YONG JIAN#" userId="3d7150c4-bdc0-4413-8bf5-861fa5f82b16" providerId="ADAL" clId="{56CDA824-CA5A-4C34-81D4-AEFBF38F374E}" dt="2022-04-15T03:45:36.164" v="523" actId="20577"/>
          <ac:spMkLst>
            <pc:docMk/>
            <pc:sldMk cId="1537198720" sldId="339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0.470" v="543" actId="20577"/>
          <ac:spMkLst>
            <pc:docMk/>
            <pc:sldMk cId="1537198720" sldId="339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3.229" v="547" actId="20577"/>
          <ac:spMkLst>
            <pc:docMk/>
            <pc:sldMk cId="1537198720" sldId="339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8.363" v="548" actId="14100"/>
          <ac:spMkLst>
            <pc:docMk/>
            <pc:sldMk cId="1537198720" sldId="339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22.374" v="549" actId="14100"/>
          <ac:spMkLst>
            <pc:docMk/>
            <pc:sldMk cId="1537198720" sldId="339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47:33.264" v="524" actId="478"/>
          <ac:picMkLst>
            <pc:docMk/>
            <pc:sldMk cId="1537198720" sldId="339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47:50.919" v="527" actId="1076"/>
          <ac:picMkLst>
            <pc:docMk/>
            <pc:sldMk cId="1537198720" sldId="339"/>
            <ac:picMk id="4" creationId="{DA908B3D-B98B-41EB-A9D8-F3A13A454776}"/>
          </ac:picMkLst>
        </pc:picChg>
        <pc:picChg chg="del">
          <ac:chgData name="#NG YONG JIAN#" userId="3d7150c4-bdc0-4413-8bf5-861fa5f82b16" providerId="ADAL" clId="{56CDA824-CA5A-4C34-81D4-AEFBF38F374E}" dt="2022-04-15T03:47:55.599" v="528" actId="478"/>
          <ac:picMkLst>
            <pc:docMk/>
            <pc:sldMk cId="1537198720" sldId="339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48:55.534" v="534" actId="478"/>
          <ac:picMkLst>
            <pc:docMk/>
            <pc:sldMk cId="1537198720" sldId="339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48:24.469" v="533" actId="1076"/>
          <ac:picMkLst>
            <pc:docMk/>
            <pc:sldMk cId="1537198720" sldId="339"/>
            <ac:picMk id="8" creationId="{0CAE1FF7-830F-48A4-9C13-BD088F89169C}"/>
          </ac:picMkLst>
        </pc:picChg>
        <pc:picChg chg="del">
          <ac:chgData name="#NG YONG JIAN#" userId="3d7150c4-bdc0-4413-8bf5-861fa5f82b16" providerId="ADAL" clId="{56CDA824-CA5A-4C34-81D4-AEFBF38F374E}" dt="2022-04-15T03:49:12.817" v="537" actId="478"/>
          <ac:picMkLst>
            <pc:docMk/>
            <pc:sldMk cId="1537198720" sldId="339"/>
            <ac:picMk id="9" creationId="{90AB356E-B43C-426C-8114-60CBA81AAE99}"/>
          </ac:picMkLst>
        </pc:picChg>
        <pc:picChg chg="add mod">
          <ac:chgData name="#NG YONG JIAN#" userId="3d7150c4-bdc0-4413-8bf5-861fa5f82b16" providerId="ADAL" clId="{56CDA824-CA5A-4C34-81D4-AEFBF38F374E}" dt="2022-04-15T03:49:04.964" v="536" actId="1076"/>
          <ac:picMkLst>
            <pc:docMk/>
            <pc:sldMk cId="1537198720" sldId="339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49:58.321" v="539" actId="1076"/>
          <ac:picMkLst>
            <pc:docMk/>
            <pc:sldMk cId="1537198720" sldId="339"/>
            <ac:picMk id="13" creationId="{93B52E00-978E-4017-B39C-47FBBF8607FA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3:54:50.163" v="596" actId="14100"/>
        <pc:sldMkLst>
          <pc:docMk/>
          <pc:sldMk cId="355568151" sldId="340"/>
        </pc:sldMkLst>
        <pc:spChg chg="mod">
          <ac:chgData name="#NG YONG JIAN#" userId="3d7150c4-bdc0-4413-8bf5-861fa5f82b16" providerId="ADAL" clId="{56CDA824-CA5A-4C34-81D4-AEFBF38F374E}" dt="2022-04-15T03:50:47.587" v="565" actId="20577"/>
          <ac:spMkLst>
            <pc:docMk/>
            <pc:sldMk cId="355568151" sldId="340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17.811" v="588" actId="20577"/>
          <ac:spMkLst>
            <pc:docMk/>
            <pc:sldMk cId="355568151" sldId="340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21.635" v="592" actId="20577"/>
          <ac:spMkLst>
            <pc:docMk/>
            <pc:sldMk cId="355568151" sldId="340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46.588" v="595" actId="14100"/>
          <ac:spMkLst>
            <pc:docMk/>
            <pc:sldMk cId="355568151" sldId="340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50.163" v="596" actId="14100"/>
          <ac:spMkLst>
            <pc:docMk/>
            <pc:sldMk cId="355568151" sldId="340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52:13.621" v="576" actId="1036"/>
          <ac:picMkLst>
            <pc:docMk/>
            <pc:sldMk cId="355568151" sldId="340"/>
            <ac:picMk id="3" creationId="{98216EA0-698B-4482-976F-5C2C483230E1}"/>
          </ac:picMkLst>
        </pc:picChg>
        <pc:picChg chg="del">
          <ac:chgData name="#NG YONG JIAN#" userId="3d7150c4-bdc0-4413-8bf5-861fa5f82b16" providerId="ADAL" clId="{56CDA824-CA5A-4C34-81D4-AEFBF38F374E}" dt="2022-04-15T03:51:13.538" v="566" actId="478"/>
          <ac:picMkLst>
            <pc:docMk/>
            <pc:sldMk cId="355568151" sldId="340"/>
            <ac:picMk id="4" creationId="{DA908B3D-B98B-41EB-A9D8-F3A13A454776}"/>
          </ac:picMkLst>
        </pc:picChg>
        <pc:picChg chg="add mod">
          <ac:chgData name="#NG YONG JIAN#" userId="3d7150c4-bdc0-4413-8bf5-861fa5f82b16" providerId="ADAL" clId="{56CDA824-CA5A-4C34-81D4-AEFBF38F374E}" dt="2022-04-15T03:52:14.357" v="577" actId="1036"/>
          <ac:picMkLst>
            <pc:docMk/>
            <pc:sldMk cId="355568151" sldId="340"/>
            <ac:picMk id="6" creationId="{41BB56AC-A061-4C12-8108-3F65ADB4837D}"/>
          </ac:picMkLst>
        </pc:picChg>
        <pc:picChg chg="del">
          <ac:chgData name="#NG YONG JIAN#" userId="3d7150c4-bdc0-4413-8bf5-861fa5f82b16" providerId="ADAL" clId="{56CDA824-CA5A-4C34-81D4-AEFBF38F374E}" dt="2022-04-15T03:51:39.606" v="570" actId="478"/>
          <ac:picMkLst>
            <pc:docMk/>
            <pc:sldMk cId="355568151" sldId="340"/>
            <ac:picMk id="8" creationId="{0CAE1FF7-830F-48A4-9C13-BD088F89169C}"/>
          </ac:picMkLst>
        </pc:picChg>
        <pc:picChg chg="add mod">
          <ac:chgData name="#NG YONG JIAN#" userId="3d7150c4-bdc0-4413-8bf5-861fa5f82b16" providerId="ADAL" clId="{56CDA824-CA5A-4C34-81D4-AEFBF38F374E}" dt="2022-04-15T03:53:07.970" v="580" actId="1076"/>
          <ac:picMkLst>
            <pc:docMk/>
            <pc:sldMk cId="355568151" sldId="340"/>
            <ac:picMk id="9" creationId="{F920A5F6-FCFB-4D4B-9B8F-24FF9454F6F2}"/>
          </ac:picMkLst>
        </pc:picChg>
        <pc:picChg chg="del">
          <ac:chgData name="#NG YONG JIAN#" userId="3d7150c4-bdc0-4413-8bf5-861fa5f82b16" providerId="ADAL" clId="{56CDA824-CA5A-4C34-81D4-AEFBF38F374E}" dt="2022-04-15T03:52:18.786" v="578" actId="478"/>
          <ac:picMkLst>
            <pc:docMk/>
            <pc:sldMk cId="355568151" sldId="340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53:56.208" v="584" actId="1076"/>
          <ac:picMkLst>
            <pc:docMk/>
            <pc:sldMk cId="355568151" sldId="340"/>
            <ac:picMk id="12" creationId="{294CC853-4248-44B7-B96B-9FB7BAD0DDF0}"/>
          </ac:picMkLst>
        </pc:picChg>
        <pc:picChg chg="del">
          <ac:chgData name="#NG YONG JIAN#" userId="3d7150c4-bdc0-4413-8bf5-861fa5f82b16" providerId="ADAL" clId="{56CDA824-CA5A-4C34-81D4-AEFBF38F374E}" dt="2022-04-15T03:53:46.759" v="581" actId="478"/>
          <ac:picMkLst>
            <pc:docMk/>
            <pc:sldMk cId="355568151" sldId="340"/>
            <ac:picMk id="13" creationId="{93B52E00-978E-4017-B39C-47FBBF8607FA}"/>
          </ac:picMkLst>
        </pc:picChg>
      </pc:sldChg>
      <pc:sldChg chg="modSp add mod">
        <pc:chgData name="#NG YONG JIAN#" userId="3d7150c4-bdc0-4413-8bf5-861fa5f82b16" providerId="ADAL" clId="{56CDA824-CA5A-4C34-81D4-AEFBF38F374E}" dt="2022-04-15T04:04:34.560" v="644" actId="20577"/>
        <pc:sldMkLst>
          <pc:docMk/>
          <pc:sldMk cId="340675313" sldId="341"/>
        </pc:sldMkLst>
        <pc:spChg chg="mod">
          <ac:chgData name="#NG YONG JIAN#" userId="3d7150c4-bdc0-4413-8bf5-861fa5f82b16" providerId="ADAL" clId="{56CDA824-CA5A-4C34-81D4-AEFBF38F374E}" dt="2022-04-15T04:01:45.553" v="625" actId="12788"/>
          <ac:spMkLst>
            <pc:docMk/>
            <pc:sldMk cId="340675313" sldId="341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4:34.560" v="644" actId="20577"/>
          <ac:spMkLst>
            <pc:docMk/>
            <pc:sldMk cId="340675313" sldId="341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10:58:01.919" v="2899"/>
        <pc:sldMkLst>
          <pc:docMk/>
          <pc:sldMk cId="3469831446" sldId="342"/>
        </pc:sldMkLst>
        <pc:spChg chg="add del mod">
          <ac:chgData name="#NG YONG JIAN#" userId="3d7150c4-bdc0-4413-8bf5-861fa5f82b16" providerId="ADAL" clId="{56CDA824-CA5A-4C34-81D4-AEFBF38F374E}" dt="2022-04-15T04:06:35.720" v="647" actId="478"/>
          <ac:spMkLst>
            <pc:docMk/>
            <pc:sldMk cId="3469831446" sldId="342"/>
            <ac:spMk id="3" creationId="{B46841F3-86F9-4416-9D7B-B067446F20A2}"/>
          </ac:spMkLst>
        </pc:spChg>
        <pc:spChg chg="mod">
          <ac:chgData name="#NG YONG JIAN#" userId="3d7150c4-bdc0-4413-8bf5-861fa5f82b16" providerId="ADAL" clId="{56CDA824-CA5A-4C34-81D4-AEFBF38F374E}" dt="2022-04-15T07:50:31.623" v="726" actId="1076"/>
          <ac:spMkLst>
            <pc:docMk/>
            <pc:sldMk cId="3469831446" sldId="342"/>
            <ac:spMk id="90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7:23.571" v="699" actId="14100"/>
          <ac:spMkLst>
            <pc:docMk/>
            <pc:sldMk cId="3469831446" sldId="342"/>
            <ac:spMk id="90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4:06:33.301" v="646" actId="478"/>
          <ac:spMkLst>
            <pc:docMk/>
            <pc:sldMk cId="3469831446" sldId="342"/>
            <ac:spMk id="9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52:43.831" v="774" actId="404"/>
          <ac:spMkLst>
            <pc:docMk/>
            <pc:sldMk cId="3469831446" sldId="342"/>
            <ac:spMk id="9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49:34.091" v="725" actId="14100"/>
          <ac:spMkLst>
            <pc:docMk/>
            <pc:sldMk cId="3469831446" sldId="342"/>
            <ac:spMk id="91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8:01.919" v="2899"/>
          <ac:picMkLst>
            <pc:docMk/>
            <pc:sldMk cId="3469831446" sldId="342"/>
            <ac:picMk id="1026" creationId="{B0AD768A-9819-4C09-8939-AAF5E3665AF5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8:18:51.765" v="1028" actId="14100"/>
        <pc:sldMkLst>
          <pc:docMk/>
          <pc:sldMk cId="2080627752" sldId="343"/>
        </pc:sldMkLst>
        <pc:spChg chg="mod">
          <ac:chgData name="#NG YONG JIAN#" userId="3d7150c4-bdc0-4413-8bf5-861fa5f82b16" providerId="ADAL" clId="{56CDA824-CA5A-4C34-81D4-AEFBF38F374E}" dt="2022-04-15T08:05:42.668" v="836" actId="20577"/>
          <ac:spMkLst>
            <pc:docMk/>
            <pc:sldMk cId="2080627752" sldId="343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4.425" v="854" actId="20577"/>
          <ac:spMkLst>
            <pc:docMk/>
            <pc:sldMk cId="2080627752" sldId="343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6.947" v="858" actId="20577"/>
          <ac:spMkLst>
            <pc:docMk/>
            <pc:sldMk cId="2080627752" sldId="343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51.765" v="1028" actId="14100"/>
          <ac:spMkLst>
            <pc:docMk/>
            <pc:sldMk cId="2080627752" sldId="343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9:21.094" v="860" actId="14100"/>
          <ac:spMkLst>
            <pc:docMk/>
            <pc:sldMk cId="2080627752" sldId="343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8:05:03.249" v="808" actId="478"/>
          <ac:picMkLst>
            <pc:docMk/>
            <pc:sldMk cId="2080627752" sldId="343"/>
            <ac:picMk id="3" creationId="{98216EA0-698B-4482-976F-5C2C483230E1}"/>
          </ac:picMkLst>
        </pc:picChg>
        <pc:picChg chg="add mod">
          <ac:chgData name="#NG YONG JIAN#" userId="3d7150c4-bdc0-4413-8bf5-861fa5f82b16" providerId="ADAL" clId="{56CDA824-CA5A-4C34-81D4-AEFBF38F374E}" dt="2022-04-15T08:05:25.727" v="811" actId="1076"/>
          <ac:picMkLst>
            <pc:docMk/>
            <pc:sldMk cId="2080627752" sldId="343"/>
            <ac:picMk id="4" creationId="{CC60A0B2-B0BC-4172-9467-DC4CBA806BD7}"/>
          </ac:picMkLst>
        </pc:picChg>
        <pc:picChg chg="del">
          <ac:chgData name="#NG YONG JIAN#" userId="3d7150c4-bdc0-4413-8bf5-861fa5f82b16" providerId="ADAL" clId="{56CDA824-CA5A-4C34-81D4-AEFBF38F374E}" dt="2022-04-15T08:05:50.406" v="837" actId="478"/>
          <ac:picMkLst>
            <pc:docMk/>
            <pc:sldMk cId="2080627752" sldId="343"/>
            <ac:picMk id="6" creationId="{41BB56AC-A061-4C12-8108-3F65ADB4837D}"/>
          </ac:picMkLst>
        </pc:picChg>
        <pc:picChg chg="add mod">
          <ac:chgData name="#NG YONG JIAN#" userId="3d7150c4-bdc0-4413-8bf5-861fa5f82b16" providerId="ADAL" clId="{56CDA824-CA5A-4C34-81D4-AEFBF38F374E}" dt="2022-04-15T08:06:46.999" v="841" actId="1076"/>
          <ac:picMkLst>
            <pc:docMk/>
            <pc:sldMk cId="2080627752" sldId="343"/>
            <ac:picMk id="7" creationId="{0E95809A-D41C-4B7C-8F90-190B40F31641}"/>
          </ac:picMkLst>
        </pc:picChg>
        <pc:picChg chg="del">
          <ac:chgData name="#NG YONG JIAN#" userId="3d7150c4-bdc0-4413-8bf5-861fa5f82b16" providerId="ADAL" clId="{56CDA824-CA5A-4C34-81D4-AEFBF38F374E}" dt="2022-04-15T08:06:51.921" v="842" actId="478"/>
          <ac:picMkLst>
            <pc:docMk/>
            <pc:sldMk cId="2080627752" sldId="343"/>
            <ac:picMk id="9" creationId="{F920A5F6-FCFB-4D4B-9B8F-24FF9454F6F2}"/>
          </ac:picMkLst>
        </pc:picChg>
        <pc:picChg chg="add mod">
          <ac:chgData name="#NG YONG JIAN#" userId="3d7150c4-bdc0-4413-8bf5-861fa5f82b16" providerId="ADAL" clId="{56CDA824-CA5A-4C34-81D4-AEFBF38F374E}" dt="2022-04-15T08:07:16.340" v="844" actId="1076"/>
          <ac:picMkLst>
            <pc:docMk/>
            <pc:sldMk cId="2080627752" sldId="343"/>
            <ac:picMk id="10" creationId="{6FB806EB-EA3A-4588-B673-C2208FD3B658}"/>
          </ac:picMkLst>
        </pc:picChg>
        <pc:picChg chg="del">
          <ac:chgData name="#NG YONG JIAN#" userId="3d7150c4-bdc0-4413-8bf5-861fa5f82b16" providerId="ADAL" clId="{56CDA824-CA5A-4C34-81D4-AEFBF38F374E}" dt="2022-04-15T08:07:18.502" v="845" actId="478"/>
          <ac:picMkLst>
            <pc:docMk/>
            <pc:sldMk cId="2080627752" sldId="343"/>
            <ac:picMk id="12" creationId="{294CC853-4248-44B7-B96B-9FB7BAD0DDF0}"/>
          </ac:picMkLst>
        </pc:picChg>
        <pc:picChg chg="add mod">
          <ac:chgData name="#NG YONG JIAN#" userId="3d7150c4-bdc0-4413-8bf5-861fa5f82b16" providerId="ADAL" clId="{56CDA824-CA5A-4C34-81D4-AEFBF38F374E}" dt="2022-04-15T08:08:16.771" v="850" actId="1076"/>
          <ac:picMkLst>
            <pc:docMk/>
            <pc:sldMk cId="2080627752" sldId="343"/>
            <ac:picMk id="13" creationId="{A11BCB0A-6BA7-4141-81C7-D16DD8B39765}"/>
          </ac:picMkLst>
        </pc:picChg>
      </pc:sldChg>
      <pc:sldChg chg="modSp add mod">
        <pc:chgData name="#NG YONG JIAN#" userId="3d7150c4-bdc0-4413-8bf5-861fa5f82b16" providerId="ADAL" clId="{56CDA824-CA5A-4C34-81D4-AEFBF38F374E}" dt="2022-04-15T09:33:24.622" v="1656" actId="1036"/>
        <pc:sldMkLst>
          <pc:docMk/>
          <pc:sldMk cId="2627412959" sldId="344"/>
        </pc:sldMkLst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8:39:45.492" v="1343" actId="1038"/>
        <pc:sldMkLst>
          <pc:docMk/>
          <pc:sldMk cId="4123896403" sldId="345"/>
        </pc:sldMkLst>
        <pc:spChg chg="mod">
          <ac:chgData name="#NG YONG JIAN#" userId="3d7150c4-bdc0-4413-8bf5-861fa5f82b16" providerId="ADAL" clId="{56CDA824-CA5A-4C34-81D4-AEFBF38F374E}" dt="2022-04-15T08:15:08.903" v="1002" actId="20577"/>
          <ac:spMkLst>
            <pc:docMk/>
            <pc:sldMk cId="4123896403" sldId="34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39.413" v="1023" actId="20577"/>
          <ac:spMkLst>
            <pc:docMk/>
            <pc:sldMk cId="4123896403" sldId="34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42.024" v="1027" actId="20577"/>
          <ac:spMkLst>
            <pc:docMk/>
            <pc:sldMk cId="4123896403" sldId="34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5.492" v="1343" actId="1038"/>
          <ac:spMkLst>
            <pc:docMk/>
            <pc:sldMk cId="4123896403" sldId="345"/>
            <ac:spMk id="7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0.422" v="1341" actId="1076"/>
          <ac:spMkLst>
            <pc:docMk/>
            <pc:sldMk cId="4123896403" sldId="34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9:10.370" v="1030" actId="14100"/>
          <ac:spMkLst>
            <pc:docMk/>
            <pc:sldMk cId="4123896403" sldId="34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8:16:32.228" v="1006" actId="1076"/>
          <ac:picMkLst>
            <pc:docMk/>
            <pc:sldMk cId="4123896403" sldId="345"/>
            <ac:picMk id="3" creationId="{69760355-7EF5-468D-8CD4-CA106F80B1FC}"/>
          </ac:picMkLst>
        </pc:picChg>
        <pc:picChg chg="del">
          <ac:chgData name="#NG YONG JIAN#" userId="3d7150c4-bdc0-4413-8bf5-861fa5f82b16" providerId="ADAL" clId="{56CDA824-CA5A-4C34-81D4-AEFBF38F374E}" dt="2022-04-15T08:15:46.438" v="1003" actId="478"/>
          <ac:picMkLst>
            <pc:docMk/>
            <pc:sldMk cId="4123896403" sldId="345"/>
            <ac:picMk id="4" creationId="{CC60A0B2-B0BC-4172-9467-DC4CBA806BD7}"/>
          </ac:picMkLst>
        </pc:picChg>
        <pc:picChg chg="add mod">
          <ac:chgData name="#NG YONG JIAN#" userId="3d7150c4-bdc0-4413-8bf5-861fa5f82b16" providerId="ADAL" clId="{56CDA824-CA5A-4C34-81D4-AEFBF38F374E}" dt="2022-04-15T08:17:09.128" v="1011" actId="1076"/>
          <ac:picMkLst>
            <pc:docMk/>
            <pc:sldMk cId="4123896403" sldId="345"/>
            <ac:picMk id="6" creationId="{7653CBD3-FFB7-4BA3-B979-74E212D0658B}"/>
          </ac:picMkLst>
        </pc:picChg>
        <pc:picChg chg="del">
          <ac:chgData name="#NG YONG JIAN#" userId="3d7150c4-bdc0-4413-8bf5-861fa5f82b16" providerId="ADAL" clId="{56CDA824-CA5A-4C34-81D4-AEFBF38F374E}" dt="2022-04-15T08:16:36.058" v="1007" actId="478"/>
          <ac:picMkLst>
            <pc:docMk/>
            <pc:sldMk cId="4123896403" sldId="345"/>
            <ac:picMk id="7" creationId="{0E95809A-D41C-4B7C-8F90-190B40F31641}"/>
          </ac:picMkLst>
        </pc:picChg>
        <pc:picChg chg="add mod">
          <ac:chgData name="#NG YONG JIAN#" userId="3d7150c4-bdc0-4413-8bf5-861fa5f82b16" providerId="ADAL" clId="{56CDA824-CA5A-4C34-81D4-AEFBF38F374E}" dt="2022-04-15T08:17:50.943" v="1014" actId="1076"/>
          <ac:picMkLst>
            <pc:docMk/>
            <pc:sldMk cId="4123896403" sldId="345"/>
            <ac:picMk id="9" creationId="{B972B54C-93AE-42B3-938C-A6CA94B2D5F2}"/>
          </ac:picMkLst>
        </pc:picChg>
        <pc:picChg chg="del">
          <ac:chgData name="#NG YONG JIAN#" userId="3d7150c4-bdc0-4413-8bf5-861fa5f82b16" providerId="ADAL" clId="{56CDA824-CA5A-4C34-81D4-AEFBF38F374E}" dt="2022-04-15T08:17:13.953" v="1012" actId="478"/>
          <ac:picMkLst>
            <pc:docMk/>
            <pc:sldMk cId="4123896403" sldId="345"/>
            <ac:picMk id="10" creationId="{6FB806EB-EA3A-4588-B673-C2208FD3B658}"/>
          </ac:picMkLst>
        </pc:picChg>
        <pc:picChg chg="add mod">
          <ac:chgData name="#NG YONG JIAN#" userId="3d7150c4-bdc0-4413-8bf5-861fa5f82b16" providerId="ADAL" clId="{56CDA824-CA5A-4C34-81D4-AEFBF38F374E}" dt="2022-04-15T08:18:17.197" v="1017" actId="1076"/>
          <ac:picMkLst>
            <pc:docMk/>
            <pc:sldMk cId="4123896403" sldId="345"/>
            <ac:picMk id="12" creationId="{2261F5FF-768D-4310-9BC3-90CDFAC9424F}"/>
          </ac:picMkLst>
        </pc:picChg>
        <pc:picChg chg="del">
          <ac:chgData name="#NG YONG JIAN#" userId="3d7150c4-bdc0-4413-8bf5-861fa5f82b16" providerId="ADAL" clId="{56CDA824-CA5A-4C34-81D4-AEFBF38F374E}" dt="2022-04-15T08:17:52.677" v="1015" actId="478"/>
          <ac:picMkLst>
            <pc:docMk/>
            <pc:sldMk cId="4123896403" sldId="345"/>
            <ac:picMk id="13" creationId="{A11BCB0A-6BA7-4141-81C7-D16DD8B39765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08:53:17.380" v="1442" actId="207"/>
        <pc:sldMkLst>
          <pc:docMk/>
          <pc:sldMk cId="930216750" sldId="346"/>
        </pc:sldMkLst>
        <pc:spChg chg="add mod">
          <ac:chgData name="#NG YONG JIAN#" userId="3d7150c4-bdc0-4413-8bf5-861fa5f82b16" providerId="ADAL" clId="{56CDA824-CA5A-4C34-81D4-AEFBF38F374E}" dt="2022-04-15T08:41:45.468" v="1375" actId="1076"/>
          <ac:spMkLst>
            <pc:docMk/>
            <pc:sldMk cId="930216750" sldId="346"/>
            <ac:spMk id="2" creationId="{2F6BE17B-F2F7-4E26-8078-62DC0BF79E93}"/>
          </ac:spMkLst>
        </pc:spChg>
        <pc:spChg chg="add del mod">
          <ac:chgData name="#NG YONG JIAN#" userId="3d7150c4-bdc0-4413-8bf5-861fa5f82b16" providerId="ADAL" clId="{56CDA824-CA5A-4C34-81D4-AEFBF38F374E}" dt="2022-04-15T08:37:53.653" v="1335"/>
          <ac:spMkLst>
            <pc:docMk/>
            <pc:sldMk cId="930216750" sldId="346"/>
            <ac:spMk id="51" creationId="{1039B1C2-22E4-49F2-9CC5-D5E8A416FC58}"/>
          </ac:spMkLst>
        </pc:spChg>
        <pc:spChg chg="add del mod">
          <ac:chgData name="#NG YONG JIAN#" userId="3d7150c4-bdc0-4413-8bf5-861fa5f82b16" providerId="ADAL" clId="{56CDA824-CA5A-4C34-81D4-AEFBF38F374E}" dt="2022-04-15T08:38:04.109" v="1339"/>
          <ac:spMkLst>
            <pc:docMk/>
            <pc:sldMk cId="930216750" sldId="346"/>
            <ac:spMk id="52" creationId="{6F9E4544-2526-4277-AA81-C0081CACBF81}"/>
          </ac:spMkLst>
        </pc:spChg>
        <pc:spChg chg="add mod">
          <ac:chgData name="#NG YONG JIAN#" userId="3d7150c4-bdc0-4413-8bf5-861fa5f82b16" providerId="ADAL" clId="{56CDA824-CA5A-4C34-81D4-AEFBF38F374E}" dt="2022-04-15T08:41:19.206" v="1371" actId="1076"/>
          <ac:spMkLst>
            <pc:docMk/>
            <pc:sldMk cId="930216750" sldId="346"/>
            <ac:spMk id="53" creationId="{87219287-6575-46EC-AEC6-63304DEC29F1}"/>
          </ac:spMkLst>
        </pc:spChg>
        <pc:spChg chg="add mod">
          <ac:chgData name="#NG YONG JIAN#" userId="3d7150c4-bdc0-4413-8bf5-861fa5f82b16" providerId="ADAL" clId="{56CDA824-CA5A-4C34-81D4-AEFBF38F374E}" dt="2022-04-15T08:45:49.435" v="1401" actId="207"/>
          <ac:spMkLst>
            <pc:docMk/>
            <pc:sldMk cId="930216750" sldId="346"/>
            <ac:spMk id="54" creationId="{FB815027-D8E9-4822-AC05-1631A61C84A4}"/>
          </ac:spMkLst>
        </pc:spChg>
        <pc:spChg chg="add mod">
          <ac:chgData name="#NG YONG JIAN#" userId="3d7150c4-bdc0-4413-8bf5-861fa5f82b16" providerId="ADAL" clId="{56CDA824-CA5A-4C34-81D4-AEFBF38F374E}" dt="2022-04-15T08:43:59.743" v="1380" actId="1076"/>
          <ac:spMkLst>
            <pc:docMk/>
            <pc:sldMk cId="930216750" sldId="346"/>
            <ac:spMk id="56" creationId="{76FB7F06-64EF-4D73-8D51-4F50CEC70BEA}"/>
          </ac:spMkLst>
        </pc:spChg>
        <pc:spChg chg="add mod">
          <ac:chgData name="#NG YONG JIAN#" userId="3d7150c4-bdc0-4413-8bf5-861fa5f82b16" providerId="ADAL" clId="{56CDA824-CA5A-4C34-81D4-AEFBF38F374E}" dt="2022-04-15T08:45:37.226" v="1400" actId="207"/>
          <ac:spMkLst>
            <pc:docMk/>
            <pc:sldMk cId="930216750" sldId="346"/>
            <ac:spMk id="57" creationId="{8B99DA02-1760-407A-BE6F-72D094758C3F}"/>
          </ac:spMkLst>
        </pc:spChg>
        <pc:spChg chg="add mod">
          <ac:chgData name="#NG YONG JIAN#" userId="3d7150c4-bdc0-4413-8bf5-861fa5f82b16" providerId="ADAL" clId="{56CDA824-CA5A-4C34-81D4-AEFBF38F374E}" dt="2022-04-15T08:44:43.118" v="1391" actId="1076"/>
          <ac:spMkLst>
            <pc:docMk/>
            <pc:sldMk cId="930216750" sldId="346"/>
            <ac:spMk id="58" creationId="{8ECCFF83-1D50-49EE-A0DA-F967D610EEF2}"/>
          </ac:spMkLst>
        </pc:spChg>
        <pc:spChg chg="add mod">
          <ac:chgData name="#NG YONG JIAN#" userId="3d7150c4-bdc0-4413-8bf5-861fa5f82b16" providerId="ADAL" clId="{56CDA824-CA5A-4C34-81D4-AEFBF38F374E}" dt="2022-04-15T08:46:59.992" v="1413" actId="1076"/>
          <ac:spMkLst>
            <pc:docMk/>
            <pc:sldMk cId="930216750" sldId="346"/>
            <ac:spMk id="59" creationId="{30DB9CA2-2BD6-4539-8805-77F394934576}"/>
          </ac:spMkLst>
        </pc:spChg>
        <pc:spChg chg="add mod">
          <ac:chgData name="#NG YONG JIAN#" userId="3d7150c4-bdc0-4413-8bf5-861fa5f82b16" providerId="ADAL" clId="{56CDA824-CA5A-4C34-81D4-AEFBF38F374E}" dt="2022-04-15T08:47:18.820" v="1417" actId="207"/>
          <ac:spMkLst>
            <pc:docMk/>
            <pc:sldMk cId="930216750" sldId="346"/>
            <ac:spMk id="60" creationId="{291E65EE-386C-4BC9-AF47-DE6755014289}"/>
          </ac:spMkLst>
        </pc:spChg>
        <pc:spChg chg="add mod">
          <ac:chgData name="#NG YONG JIAN#" userId="3d7150c4-bdc0-4413-8bf5-861fa5f82b16" providerId="ADAL" clId="{56CDA824-CA5A-4C34-81D4-AEFBF38F374E}" dt="2022-04-15T08:47:58.569" v="1424" actId="1076"/>
          <ac:spMkLst>
            <pc:docMk/>
            <pc:sldMk cId="930216750" sldId="346"/>
            <ac:spMk id="61" creationId="{79ECA46E-50DA-4BD3-A65B-50116700D182}"/>
          </ac:spMkLst>
        </pc:spChg>
        <pc:spChg chg="add mod">
          <ac:chgData name="#NG YONG JIAN#" userId="3d7150c4-bdc0-4413-8bf5-861fa5f82b16" providerId="ADAL" clId="{56CDA824-CA5A-4C34-81D4-AEFBF38F374E}" dt="2022-04-15T08:51:28.493" v="1431" actId="1038"/>
          <ac:spMkLst>
            <pc:docMk/>
            <pc:sldMk cId="930216750" sldId="346"/>
            <ac:spMk id="62" creationId="{1317868D-18CC-45B7-A094-98C967204BC5}"/>
          </ac:spMkLst>
        </pc:spChg>
        <pc:spChg chg="add mod">
          <ac:chgData name="#NG YONG JIAN#" userId="3d7150c4-bdc0-4413-8bf5-861fa5f82b16" providerId="ADAL" clId="{56CDA824-CA5A-4C34-81D4-AEFBF38F374E}" dt="2022-04-15T08:53:17.380" v="1442" actId="207"/>
          <ac:spMkLst>
            <pc:docMk/>
            <pc:sldMk cId="930216750" sldId="346"/>
            <ac:spMk id="63" creationId="{DB52D374-ECEC-4709-880F-0C501C6FE956}"/>
          </ac:spMkLst>
        </pc:spChg>
        <pc:spChg chg="add mod">
          <ac:chgData name="#NG YONG JIAN#" userId="3d7150c4-bdc0-4413-8bf5-861fa5f82b16" providerId="ADAL" clId="{56CDA824-CA5A-4C34-81D4-AEFBF38F374E}" dt="2022-04-15T08:52:56.247" v="1439" actId="20577"/>
          <ac:spMkLst>
            <pc:docMk/>
            <pc:sldMk cId="930216750" sldId="346"/>
            <ac:spMk id="64" creationId="{DDFAE42A-0FCA-4AD0-9DA1-02266C23E36A}"/>
          </ac:spMkLst>
        </pc:spChg>
        <pc:spChg chg="mod">
          <ac:chgData name="#NG YONG JIAN#" userId="3d7150c4-bdc0-4413-8bf5-861fa5f82b16" providerId="ADAL" clId="{56CDA824-CA5A-4C34-81D4-AEFBF38F374E}" dt="2022-04-15T08:44:19.637" v="1387" actId="1076"/>
          <ac:spMkLst>
            <pc:docMk/>
            <pc:sldMk cId="930216750" sldId="346"/>
            <ac:spMk id="11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26:56.332" v="1078" actId="20577"/>
          <ac:spMkLst>
            <pc:docMk/>
            <pc:sldMk cId="930216750" sldId="346"/>
            <ac:spMk id="112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51:30.473" v="1432" actId="478"/>
          <ac:spMkLst>
            <pc:docMk/>
            <pc:sldMk cId="930216750" sldId="346"/>
            <ac:spMk id="112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4:05.242" v="1382" actId="478"/>
          <ac:spMkLst>
            <pc:docMk/>
            <pc:sldMk cId="930216750" sldId="346"/>
            <ac:spMk id="113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0:22.248" v="1354" actId="478"/>
          <ac:spMkLst>
            <pc:docMk/>
            <pc:sldMk cId="930216750" sldId="346"/>
            <ac:spMk id="1131" creationId="{00000000-0000-0000-0000-000000000000}"/>
          </ac:spMkLst>
        </pc:spChg>
        <pc:spChg chg="add del mod">
          <ac:chgData name="#NG YONG JIAN#" userId="3d7150c4-bdc0-4413-8bf5-861fa5f82b16" providerId="ADAL" clId="{56CDA824-CA5A-4C34-81D4-AEFBF38F374E}" dt="2022-04-15T08:47:02.300" v="1414" actId="478"/>
          <ac:spMkLst>
            <pc:docMk/>
            <pc:sldMk cId="930216750" sldId="346"/>
            <ac:spMk id="1132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29.837" v="1312" actId="1036"/>
          <ac:spMkLst>
            <pc:docMk/>
            <pc:sldMk cId="930216750" sldId="346"/>
            <ac:spMk id="116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32.946" v="1314" actId="1036"/>
          <ac:spMkLst>
            <pc:docMk/>
            <pc:sldMk cId="930216750" sldId="346"/>
            <ac:spMk id="116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4.257" v="1321" actId="1036"/>
          <ac:spMkLst>
            <pc:docMk/>
            <pc:sldMk cId="930216750" sldId="346"/>
            <ac:spMk id="116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2.290" v="1319" actId="1036"/>
          <ac:spMkLst>
            <pc:docMk/>
            <pc:sldMk cId="930216750" sldId="346"/>
            <ac:spMk id="116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7.201" v="1327" actId="1036"/>
          <ac:spMkLst>
            <pc:docMk/>
            <pc:sldMk cId="930216750" sldId="346"/>
            <ac:spMk id="116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5.123" v="1325" actId="1036"/>
          <ac:spMkLst>
            <pc:docMk/>
            <pc:sldMk cId="930216750" sldId="346"/>
            <ac:spMk id="117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4:01.718" v="1333" actId="1036"/>
          <ac:spMkLst>
            <pc:docMk/>
            <pc:sldMk cId="930216750" sldId="346"/>
            <ac:spMk id="117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9.613" v="1331" actId="1036"/>
          <ac:spMkLst>
            <pc:docMk/>
            <pc:sldMk cId="930216750" sldId="346"/>
            <ac:spMk id="1172" creationId="{00000000-0000-0000-0000-000000000000}"/>
          </ac:spMkLst>
        </pc:spChg>
        <pc:grpChg chg="del">
          <ac:chgData name="#NG YONG JIAN#" userId="3d7150c4-bdc0-4413-8bf5-861fa5f82b16" providerId="ADAL" clId="{56CDA824-CA5A-4C34-81D4-AEFBF38F374E}" dt="2022-04-15T08:44:01.908" v="1381" actId="478"/>
          <ac:grpSpMkLst>
            <pc:docMk/>
            <pc:sldMk cId="930216750" sldId="346"/>
            <ac:grpSpMk id="1133" creationId="{00000000-0000-0000-0000-000000000000}"/>
          </ac:grpSpMkLst>
        </pc:grpChg>
      </pc:sldChg>
      <pc:sldChg chg="modSp add">
        <pc:chgData name="#NG YONG JIAN#" userId="3d7150c4-bdc0-4413-8bf5-861fa5f82b16" providerId="ADAL" clId="{56CDA824-CA5A-4C34-81D4-AEFBF38F374E}" dt="2022-04-15T09:08:47.431" v="1496" actId="20577"/>
        <pc:sldMkLst>
          <pc:docMk/>
          <pc:sldMk cId="3641318869" sldId="347"/>
        </pc:sldMkLst>
        <pc:spChg chg="mod">
          <ac:chgData name="#NG YONG JIAN#" userId="3d7150c4-bdc0-4413-8bf5-861fa5f82b16" providerId="ADAL" clId="{56CDA824-CA5A-4C34-81D4-AEFBF38F374E}" dt="2022-04-15T09:08:47.431" v="1496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08:35.882" v="1494" actId="20577"/>
          <ac:spMkLst>
            <pc:docMk/>
            <pc:sldMk cId="3641318869" sldId="347"/>
            <ac:spMk id="419" creationId="{00000000-0000-0000-0000-000000000000}"/>
          </ac:spMkLst>
        </pc:spChg>
      </pc:sldChg>
      <pc:sldChg chg="modSp add">
        <pc:chgData name="#NG YONG JIAN#" userId="3d7150c4-bdc0-4413-8bf5-861fa5f82b16" providerId="ADAL" clId="{56CDA824-CA5A-4C34-81D4-AEFBF38F374E}" dt="2022-04-15T09:10:33.664" v="1555" actId="20577"/>
        <pc:sldMkLst>
          <pc:docMk/>
          <pc:sldMk cId="2909867748" sldId="348"/>
        </pc:sldMkLst>
        <pc:spChg chg="mod">
          <ac:chgData name="#NG YONG JIAN#" userId="3d7150c4-bdc0-4413-8bf5-861fa5f82b16" providerId="ADAL" clId="{56CDA824-CA5A-4C34-81D4-AEFBF38F374E}" dt="2022-04-15T09:10:04.053" v="1502" actId="20577"/>
          <ac:spMkLst>
            <pc:docMk/>
            <pc:sldMk cId="2909867748" sldId="348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10:33.664" v="1555" actId="20577"/>
          <ac:spMkLst>
            <pc:docMk/>
            <pc:sldMk cId="2909867748" sldId="348"/>
            <ac:spMk id="419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901" v="3980" actId="47"/>
        <pc:sldMkLst>
          <pc:docMk/>
          <pc:sldMk cId="985053252" sldId="349"/>
        </pc:sldMkLst>
      </pc:sldChg>
      <pc:sldChg chg="addSp delSp modSp add mod delAnim">
        <pc:chgData name="#NG YONG JIAN#" userId="3d7150c4-bdc0-4413-8bf5-861fa5f82b16" providerId="ADAL" clId="{56CDA824-CA5A-4C34-81D4-AEFBF38F374E}" dt="2022-04-15T09:45:17.120" v="1823" actId="22"/>
        <pc:sldMkLst>
          <pc:docMk/>
          <pc:sldMk cId="2565030499" sldId="350"/>
        </pc:sldMkLst>
        <pc:spChg chg="del">
          <ac:chgData name="#NG YONG JIAN#" userId="3d7150c4-bdc0-4413-8bf5-861fa5f82b16" providerId="ADAL" clId="{56CDA824-CA5A-4C34-81D4-AEFBF38F374E}" dt="2022-04-15T09:30:46.164" v="1630" actId="478"/>
          <ac:spMkLst>
            <pc:docMk/>
            <pc:sldMk cId="2565030499" sldId="350"/>
            <ac:spMk id="3" creationId="{4298FD1F-2D41-4F94-9A13-1498CB9D6B0C}"/>
          </ac:spMkLst>
        </pc:spChg>
        <pc:spChg chg="add del mod">
          <ac:chgData name="#NG YONG JIAN#" userId="3d7150c4-bdc0-4413-8bf5-861fa5f82b16" providerId="ADAL" clId="{56CDA824-CA5A-4C34-81D4-AEFBF38F374E}" dt="2022-04-15T09:30:45.261" v="1629" actId="478"/>
          <ac:spMkLst>
            <pc:docMk/>
            <pc:sldMk cId="2565030499" sldId="350"/>
            <ac:spMk id="4" creationId="{6928A9FE-4E21-4680-B246-3B07BAD91BE7}"/>
          </ac:spMkLst>
        </pc:spChg>
        <pc:spChg chg="del">
          <ac:chgData name="#NG YONG JIAN#" userId="3d7150c4-bdc0-4413-8bf5-861fa5f82b16" providerId="ADAL" clId="{56CDA824-CA5A-4C34-81D4-AEFBF38F374E}" dt="2022-04-15T09:30:48.793" v="1632" actId="478"/>
          <ac:spMkLst>
            <pc:docMk/>
            <pc:sldMk cId="2565030499" sldId="350"/>
            <ac:spMk id="6" creationId="{8DFC2243-D9C9-422D-95E8-2ED9A6EA91EA}"/>
          </ac:spMkLst>
        </pc:spChg>
        <pc:spChg chg="mod">
          <ac:chgData name="#NG YONG JIAN#" userId="3d7150c4-bdc0-4413-8bf5-861fa5f82b16" providerId="ADAL" clId="{56CDA824-CA5A-4C34-81D4-AEFBF38F374E}" dt="2022-04-15T09:37:01.918" v="1693" actId="1035"/>
          <ac:spMkLst>
            <pc:docMk/>
            <pc:sldMk cId="2565030499" sldId="350"/>
            <ac:spMk id="671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9:30:43.458" v="1628" actId="478"/>
          <ac:spMkLst>
            <pc:docMk/>
            <pc:sldMk cId="2565030499" sldId="350"/>
            <ac:spMk id="672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09:39:45.480" v="1812" actId="165"/>
          <ac:grpSpMkLst>
            <pc:docMk/>
            <pc:sldMk cId="2565030499" sldId="350"/>
            <ac:grpSpMk id="12" creationId="{2F05F5CD-ED80-45D2-88B4-43269B749DFF}"/>
          </ac:grpSpMkLst>
        </pc:grp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7" creationId="{9C01541A-9F2B-4831-880D-EEE0C4E00CDA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9" creationId="{C9849F56-6B16-4244-BFC4-58B50D749543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11" creationId="{0578A34C-0222-403E-9C48-54B19C95346D}"/>
          </ac:picMkLst>
        </pc:picChg>
        <pc:picChg chg="add mod">
          <ac:chgData name="#NG YONG JIAN#" userId="3d7150c4-bdc0-4413-8bf5-861fa5f82b16" providerId="ADAL" clId="{56CDA824-CA5A-4C34-81D4-AEFBF38F374E}" dt="2022-04-15T09:39:58.161" v="1815" actId="1076"/>
          <ac:picMkLst>
            <pc:docMk/>
            <pc:sldMk cId="2565030499" sldId="350"/>
            <ac:picMk id="14" creationId="{C18AA604-1DDE-471E-924A-DAD294750BD2}"/>
          </ac:picMkLst>
        </pc:picChg>
        <pc:picChg chg="add mod">
          <ac:chgData name="#NG YONG JIAN#" userId="3d7150c4-bdc0-4413-8bf5-861fa5f82b16" providerId="ADAL" clId="{56CDA824-CA5A-4C34-81D4-AEFBF38F374E}" dt="2022-04-15T09:41:27.188" v="1818" actId="1076"/>
          <ac:picMkLst>
            <pc:docMk/>
            <pc:sldMk cId="2565030499" sldId="350"/>
            <ac:picMk id="16" creationId="{3C5A3437-3DBA-4E0F-B070-10166B4C1EEB}"/>
          </ac:picMkLst>
        </pc:picChg>
        <pc:picChg chg="add mod">
          <ac:chgData name="#NG YONG JIAN#" userId="3d7150c4-bdc0-4413-8bf5-861fa5f82b16" providerId="ADAL" clId="{56CDA824-CA5A-4C34-81D4-AEFBF38F374E}" dt="2022-04-15T09:42:03.614" v="1821" actId="1076"/>
          <ac:picMkLst>
            <pc:docMk/>
            <pc:sldMk cId="2565030499" sldId="350"/>
            <ac:picMk id="18" creationId="{D1E56BEB-C4AC-4282-B056-A299280FA2CD}"/>
          </ac:picMkLst>
        </pc:picChg>
        <pc:picChg chg="add del">
          <ac:chgData name="#NG YONG JIAN#" userId="3d7150c4-bdc0-4413-8bf5-861fa5f82b16" providerId="ADAL" clId="{56CDA824-CA5A-4C34-81D4-AEFBF38F374E}" dt="2022-04-15T09:45:17.120" v="1823" actId="22"/>
          <ac:picMkLst>
            <pc:docMk/>
            <pc:sldMk cId="2565030499" sldId="350"/>
            <ac:picMk id="20" creationId="{2A93773F-1E30-413B-BBFA-6D35F486F1E3}"/>
          </ac:picMkLst>
        </pc:picChg>
        <pc:picChg chg="del">
          <ac:chgData name="#NG YONG JIAN#" userId="3d7150c4-bdc0-4413-8bf5-861fa5f82b16" providerId="ADAL" clId="{56CDA824-CA5A-4C34-81D4-AEFBF38F374E}" dt="2022-04-15T09:30:47.373" v="1631" actId="478"/>
          <ac:picMkLst>
            <pc:docMk/>
            <pc:sldMk cId="2565030499" sldId="350"/>
            <ac:picMk id="673" creationId="{00000000-0000-0000-0000-000000000000}"/>
          </ac:picMkLst>
        </pc:picChg>
      </pc:sldChg>
      <pc:sldChg chg="del ord">
        <pc:chgData name="#NG YONG JIAN#" userId="3d7150c4-bdc0-4413-8bf5-861fa5f82b16" providerId="ADAL" clId="{56CDA824-CA5A-4C34-81D4-AEFBF38F374E}" dt="2022-04-15T14:58:26.382" v="3981" actId="47"/>
        <pc:sldMkLst>
          <pc:docMk/>
          <pc:sldMk cId="1779730164" sldId="353"/>
        </pc:sldMkLst>
      </pc:sldChg>
      <pc:sldChg chg="addSp delSp modSp add mod">
        <pc:chgData name="#NG YONG JIAN#" userId="3d7150c4-bdc0-4413-8bf5-861fa5f82b16" providerId="ADAL" clId="{56CDA824-CA5A-4C34-81D4-AEFBF38F374E}" dt="2022-04-15T09:54:00.540" v="2032" actId="12788"/>
        <pc:sldMkLst>
          <pc:docMk/>
          <pc:sldMk cId="4248755142" sldId="354"/>
        </pc:sldMkLst>
        <pc:spChg chg="mod">
          <ac:chgData name="#NG YONG JIAN#" userId="3d7150c4-bdc0-4413-8bf5-861fa5f82b16" providerId="ADAL" clId="{56CDA824-CA5A-4C34-81D4-AEFBF38F374E}" dt="2022-04-15T09:54:00.540" v="2032" actId="12788"/>
          <ac:spMkLst>
            <pc:docMk/>
            <pc:sldMk cId="4248755142" sldId="354"/>
            <ac:spMk id="671" creationId="{00000000-0000-0000-0000-000000000000}"/>
          </ac:spMkLst>
        </pc:spChg>
        <pc:graphicFrameChg chg="add mod modGraphic">
          <ac:chgData name="#NG YONG JIAN#" userId="3d7150c4-bdc0-4413-8bf5-861fa5f82b16" providerId="ADAL" clId="{56CDA824-CA5A-4C34-81D4-AEFBF38F374E}" dt="2022-04-15T09:53:55.585" v="2031" actId="1036"/>
          <ac:graphicFrameMkLst>
            <pc:docMk/>
            <pc:sldMk cId="4248755142" sldId="354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09:53:55.585" v="2031" actId="1036"/>
          <ac:picMkLst>
            <pc:docMk/>
            <pc:sldMk cId="4248755142" sldId="354"/>
            <ac:picMk id="3" creationId="{F9E0F4F6-DC2C-4B54-82EB-0ED023B2349F}"/>
          </ac:picMkLst>
        </pc:picChg>
        <pc:picChg chg="add del mod">
          <ac:chgData name="#NG YONG JIAN#" userId="3d7150c4-bdc0-4413-8bf5-861fa5f82b16" providerId="ADAL" clId="{56CDA824-CA5A-4C34-81D4-AEFBF38F374E}" dt="2022-04-15T09:53:08.015" v="1940" actId="478"/>
          <ac:picMkLst>
            <pc:docMk/>
            <pc:sldMk cId="4248755142" sldId="354"/>
            <ac:picMk id="5" creationId="{6666381A-0F31-4A0F-B642-D22D06324D3E}"/>
          </ac:picMkLst>
        </pc:picChg>
        <pc:picChg chg="del">
          <ac:chgData name="#NG YONG JIAN#" userId="3d7150c4-bdc0-4413-8bf5-861fa5f82b16" providerId="ADAL" clId="{56CDA824-CA5A-4C34-81D4-AEFBF38F374E}" dt="2022-04-15T09:48:39.485" v="1864" actId="478"/>
          <ac:picMkLst>
            <pc:docMk/>
            <pc:sldMk cId="4248755142" sldId="354"/>
            <ac:picMk id="7" creationId="{9C01541A-9F2B-4831-880D-EEE0C4E00CDA}"/>
          </ac:picMkLst>
        </pc:picChg>
        <pc:picChg chg="del">
          <ac:chgData name="#NG YONG JIAN#" userId="3d7150c4-bdc0-4413-8bf5-861fa5f82b16" providerId="ADAL" clId="{56CDA824-CA5A-4C34-81D4-AEFBF38F374E}" dt="2022-04-15T09:48:40.185" v="1865" actId="478"/>
          <ac:picMkLst>
            <pc:docMk/>
            <pc:sldMk cId="4248755142" sldId="354"/>
            <ac:picMk id="9" creationId="{C9849F56-6B16-4244-BFC4-58B50D749543}"/>
          </ac:picMkLst>
        </pc:picChg>
        <pc:picChg chg="del">
          <ac:chgData name="#NG YONG JIAN#" userId="3d7150c4-bdc0-4413-8bf5-861fa5f82b16" providerId="ADAL" clId="{56CDA824-CA5A-4C34-81D4-AEFBF38F374E}" dt="2022-04-15T09:48:41.941" v="1867" actId="478"/>
          <ac:picMkLst>
            <pc:docMk/>
            <pc:sldMk cId="4248755142" sldId="354"/>
            <ac:picMk id="11" creationId="{0578A34C-0222-403E-9C48-54B19C95346D}"/>
          </ac:picMkLst>
        </pc:picChg>
        <pc:picChg chg="del">
          <ac:chgData name="#NG YONG JIAN#" userId="3d7150c4-bdc0-4413-8bf5-861fa5f82b16" providerId="ADAL" clId="{56CDA824-CA5A-4C34-81D4-AEFBF38F374E}" dt="2022-04-15T09:48:38.780" v="1863" actId="478"/>
          <ac:picMkLst>
            <pc:docMk/>
            <pc:sldMk cId="4248755142" sldId="354"/>
            <ac:picMk id="14" creationId="{C18AA604-1DDE-471E-924A-DAD294750BD2}"/>
          </ac:picMkLst>
        </pc:picChg>
        <pc:picChg chg="del">
          <ac:chgData name="#NG YONG JIAN#" userId="3d7150c4-bdc0-4413-8bf5-861fa5f82b16" providerId="ADAL" clId="{56CDA824-CA5A-4C34-81D4-AEFBF38F374E}" dt="2022-04-15T09:48:40.775" v="1866" actId="478"/>
          <ac:picMkLst>
            <pc:docMk/>
            <pc:sldMk cId="4248755142" sldId="354"/>
            <ac:picMk id="16" creationId="{3C5A3437-3DBA-4E0F-B070-10166B4C1EEB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5:46:31.418" v="4003" actId="14100"/>
        <pc:sldMkLst>
          <pc:docMk/>
          <pc:sldMk cId="1435685381" sldId="356"/>
        </pc:sldMkLst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5" creationId="{2CFABB7B-9FBB-4DF5-80A2-A6215E9D6248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8" creationId="{8E79052B-F8BD-412D-B336-17C84D96C1EF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9" creationId="{B793DFA8-2E44-4C45-9049-713D61BF382C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10" creationId="{DDE7B776-5932-4F08-ADE7-BDCD7142326A}"/>
          </ac:spMkLst>
        </pc:spChg>
        <pc:spChg chg="mod">
          <ac:chgData name="#NG YONG JIAN#" userId="3d7150c4-bdc0-4413-8bf5-861fa5f82b16" providerId="ADAL" clId="{56CDA824-CA5A-4C34-81D4-AEFBF38F374E}" dt="2022-04-15T10:04:08.633" v="2063" actId="12788"/>
          <ac:spMkLst>
            <pc:docMk/>
            <pc:sldMk cId="1435685381" sldId="356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24:27.342" v="2171" actId="165"/>
          <ac:grpSpMkLst>
            <pc:docMk/>
            <pc:sldMk cId="1435685381" sldId="356"/>
            <ac:grpSpMk id="7" creationId="{48918D33-672E-4306-9330-F3377E1C4094}"/>
          </ac:grpSpMkLst>
        </pc:grpChg>
        <pc:grpChg chg="add del mod">
          <ac:chgData name="#NG YONG JIAN#" userId="3d7150c4-bdc0-4413-8bf5-861fa5f82b16" providerId="ADAL" clId="{56CDA824-CA5A-4C34-81D4-AEFBF38F374E}" dt="2022-04-15T10:31:55.309" v="2322" actId="165"/>
          <ac:grpSpMkLst>
            <pc:docMk/>
            <pc:sldMk cId="1435685381" sldId="356"/>
            <ac:grpSpMk id="11" creationId="{E0909E5A-49D4-4D82-83B5-DE0FAF975EB2}"/>
          </ac:grpSpMkLst>
        </pc:grpChg>
        <pc:graphicFrameChg chg="del">
          <ac:chgData name="#NG YONG JIAN#" userId="3d7150c4-bdc0-4413-8bf5-861fa5f82b16" providerId="ADAL" clId="{56CDA824-CA5A-4C34-81D4-AEFBF38F374E}" dt="2022-04-15T10:02:03.003" v="2055" actId="478"/>
          <ac:graphicFrameMkLst>
            <pc:docMk/>
            <pc:sldMk cId="1435685381" sldId="356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15:46:31.418" v="4003" actId="14100"/>
          <ac:picMkLst>
            <pc:docMk/>
            <pc:sldMk cId="1435685381" sldId="356"/>
            <ac:picMk id="3" creationId="{90A6DF1C-FF5F-47EB-A8C0-11CD68A1ADFB}"/>
          </ac:picMkLst>
        </pc:picChg>
        <pc:picChg chg="del">
          <ac:chgData name="#NG YONG JIAN#" userId="3d7150c4-bdc0-4413-8bf5-861fa5f82b16" providerId="ADAL" clId="{56CDA824-CA5A-4C34-81D4-AEFBF38F374E}" dt="2022-04-15T10:02:00.697" v="2054" actId="478"/>
          <ac:picMkLst>
            <pc:docMk/>
            <pc:sldMk cId="1435685381" sldId="356"/>
            <ac:picMk id="3" creationId="{F9E0F4F6-DC2C-4B54-82EB-0ED023B2349F}"/>
          </ac:picMkLst>
        </pc:picChg>
        <pc:picChg chg="add mod topLvl">
          <ac:chgData name="#NG YONG JIAN#" userId="3d7150c4-bdc0-4413-8bf5-861fa5f82b16" providerId="ADAL" clId="{56CDA824-CA5A-4C34-81D4-AEFBF38F374E}" dt="2022-04-15T10:31:55.309" v="2322" actId="165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delSp modSp add mod delAnim">
        <pc:chgData name="#NG YONG JIAN#" userId="3d7150c4-bdc0-4413-8bf5-861fa5f82b16" providerId="ADAL" clId="{56CDA824-CA5A-4C34-81D4-AEFBF38F374E}" dt="2022-04-15T10:45:20.925" v="2548" actId="113"/>
        <pc:sldMkLst>
          <pc:docMk/>
          <pc:sldMk cId="3070165464" sldId="357"/>
        </pc:sldMkLst>
        <pc:spChg chg="add del mod topLvl">
          <ac:chgData name="#NG YONG JIAN#" userId="3d7150c4-bdc0-4413-8bf5-861fa5f82b16" providerId="ADAL" clId="{56CDA824-CA5A-4C34-81D4-AEFBF38F374E}" dt="2022-04-15T10:41:56.685" v="2518" actId="478"/>
          <ac:spMkLst>
            <pc:docMk/>
            <pc:sldMk cId="3070165464" sldId="357"/>
            <ac:spMk id="19" creationId="{FB99989C-71C3-4D4A-9957-8F2AE7CA3D93}"/>
          </ac:spMkLst>
        </pc:spChg>
        <pc:spChg chg="add del mod topLvl">
          <ac:chgData name="#NG YONG JIAN#" userId="3d7150c4-bdc0-4413-8bf5-861fa5f82b16" providerId="ADAL" clId="{56CDA824-CA5A-4C34-81D4-AEFBF38F374E}" dt="2022-04-15T10:41:54.635" v="2517" actId="478"/>
          <ac:spMkLst>
            <pc:docMk/>
            <pc:sldMk cId="3070165464" sldId="357"/>
            <ac:spMk id="20" creationId="{690563C4-151E-4C36-A63F-390BAFCE323A}"/>
          </ac:spMkLst>
        </pc:spChg>
        <pc:spChg chg="add del mod topLvl">
          <ac:chgData name="#NG YONG JIAN#" userId="3d7150c4-bdc0-4413-8bf5-861fa5f82b16" providerId="ADAL" clId="{56CDA824-CA5A-4C34-81D4-AEFBF38F374E}" dt="2022-04-15T10:41:50.691" v="2515" actId="478"/>
          <ac:spMkLst>
            <pc:docMk/>
            <pc:sldMk cId="3070165464" sldId="357"/>
            <ac:spMk id="21" creationId="{0FE1C31D-3F36-4BE4-9715-F63F4D608BD1}"/>
          </ac:spMkLst>
        </pc:spChg>
        <pc:spChg chg="add del mod topLvl">
          <ac:chgData name="#NG YONG JIAN#" userId="3d7150c4-bdc0-4413-8bf5-861fa5f82b16" providerId="ADAL" clId="{56CDA824-CA5A-4C34-81D4-AEFBF38F374E}" dt="2022-04-15T10:41:52.615" v="2516" actId="478"/>
          <ac:spMkLst>
            <pc:docMk/>
            <pc:sldMk cId="3070165464" sldId="357"/>
            <ac:spMk id="22" creationId="{E980D351-A5E7-404D-B044-9E90349CE108}"/>
          </ac:spMkLst>
        </pc:spChg>
        <pc:spChg chg="del mod">
          <ac:chgData name="#NG YONG JIAN#" userId="3d7150c4-bdc0-4413-8bf5-861fa5f82b16" providerId="ADAL" clId="{56CDA824-CA5A-4C34-81D4-AEFBF38F374E}" dt="2022-04-15T10:36:48.120" v="2447" actId="478"/>
          <ac:spMkLst>
            <pc:docMk/>
            <pc:sldMk cId="3070165464" sldId="357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34:16.549" v="2415" actId="165"/>
          <ac:grpSpMkLst>
            <pc:docMk/>
            <pc:sldMk cId="3070165464" sldId="357"/>
            <ac:grpSpMk id="17" creationId="{ACF2F4F4-9E1B-463C-83A7-87C0D524C9D7}"/>
          </ac:grpSpMkLst>
        </pc:grpChg>
        <pc:graphicFrameChg chg="add mod modGraphic">
          <ac:chgData name="#NG YONG JIAN#" userId="3d7150c4-bdc0-4413-8bf5-861fa5f82b16" providerId="ADAL" clId="{56CDA824-CA5A-4C34-81D4-AEFBF38F374E}" dt="2022-04-15T10:45:20.925" v="2548" actId="113"/>
          <ac:graphicFrameMkLst>
            <pc:docMk/>
            <pc:sldMk cId="3070165464" sldId="357"/>
            <ac:graphicFrameMk id="23" creationId="{FE2055AB-0F21-4948-98F1-CDA7E4EA8D22}"/>
          </ac:graphicFrameMkLst>
        </pc:graphicFrameChg>
        <pc:picChg chg="add del mod topLvl">
          <ac:chgData name="#NG YONG JIAN#" userId="3d7150c4-bdc0-4413-8bf5-861fa5f82b16" providerId="ADAL" clId="{56CDA824-CA5A-4C34-81D4-AEFBF38F374E}" dt="2022-04-15T10:40:12.848" v="2456" actId="21"/>
          <ac:picMkLst>
            <pc:docMk/>
            <pc:sldMk cId="3070165464" sldId="357"/>
            <ac:picMk id="3" creationId="{7E9E869B-B3E3-4370-BBA3-6D74ABD78755}"/>
          </ac:picMkLst>
        </pc:picChg>
        <pc:picChg chg="del">
          <ac:chgData name="#NG YONG JIAN#" userId="3d7150c4-bdc0-4413-8bf5-861fa5f82b16" providerId="ADAL" clId="{56CDA824-CA5A-4C34-81D4-AEFBF38F374E}" dt="2022-04-15T10:21:47.537" v="2083" actId="478"/>
          <ac:picMkLst>
            <pc:docMk/>
            <pc:sldMk cId="3070165464" sldId="357"/>
            <ac:picMk id="4" creationId="{2F5EC63E-80F9-4CB9-9FAE-8FE8EB48EE0C}"/>
          </ac:picMkLst>
        </pc:picChg>
        <pc:picChg chg="add del mod">
          <ac:chgData name="#NG YONG JIAN#" userId="3d7150c4-bdc0-4413-8bf5-861fa5f82b16" providerId="ADAL" clId="{56CDA824-CA5A-4C34-81D4-AEFBF38F374E}" dt="2022-04-15T10:30:04.514" v="2283" actId="478"/>
          <ac:picMkLst>
            <pc:docMk/>
            <pc:sldMk cId="3070165464" sldId="357"/>
            <ac:picMk id="6" creationId="{BCCD1AA7-4E1E-4D1A-9EF0-DECB7E420C47}"/>
          </ac:picMkLst>
        </pc:picChg>
        <pc:picChg chg="add del mod">
          <ac:chgData name="#NG YONG JIAN#" userId="3d7150c4-bdc0-4413-8bf5-861fa5f82b16" providerId="ADAL" clId="{56CDA824-CA5A-4C34-81D4-AEFBF38F374E}" dt="2022-04-15T10:30:05.099" v="2284" actId="478"/>
          <ac:picMkLst>
            <pc:docMk/>
            <pc:sldMk cId="3070165464" sldId="357"/>
            <ac:picMk id="8" creationId="{13A1A4E0-8521-49F3-9A77-423FC1F0992F}"/>
          </ac:picMkLst>
        </pc:picChg>
        <pc:picChg chg="add del mod topLvl">
          <ac:chgData name="#NG YONG JIAN#" userId="3d7150c4-bdc0-4413-8bf5-861fa5f82b16" providerId="ADAL" clId="{56CDA824-CA5A-4C34-81D4-AEFBF38F374E}" dt="2022-04-15T10:40:30.387" v="2461" actId="21"/>
          <ac:picMkLst>
            <pc:docMk/>
            <pc:sldMk cId="3070165464" sldId="357"/>
            <ac:picMk id="10" creationId="{04EB989A-024D-4967-BF99-8DBD9382BF79}"/>
          </ac:picMkLst>
        </pc:picChg>
        <pc:picChg chg="add del mod topLvl">
          <ac:chgData name="#NG YONG JIAN#" userId="3d7150c4-bdc0-4413-8bf5-861fa5f82b16" providerId="ADAL" clId="{56CDA824-CA5A-4C34-81D4-AEFBF38F374E}" dt="2022-04-15T10:40:41.788" v="2465" actId="21"/>
          <ac:picMkLst>
            <pc:docMk/>
            <pc:sldMk cId="3070165464" sldId="357"/>
            <ac:picMk id="12" creationId="{FCAB5BC4-760F-4804-B657-74EAB234164B}"/>
          </ac:picMkLst>
        </pc:picChg>
        <pc:picChg chg="add del mod topLvl">
          <ac:chgData name="#NG YONG JIAN#" userId="3d7150c4-bdc0-4413-8bf5-861fa5f82b16" providerId="ADAL" clId="{56CDA824-CA5A-4C34-81D4-AEFBF38F374E}" dt="2022-04-15T10:40:37.815" v="2463" actId="21"/>
          <ac:picMkLst>
            <pc:docMk/>
            <pc:sldMk cId="3070165464" sldId="357"/>
            <ac:picMk id="14" creationId="{F39C7AC2-2BB8-4AFE-8377-C0B7DFB428A8}"/>
          </ac:picMkLst>
        </pc:picChg>
        <pc:picChg chg="add del mod">
          <ac:chgData name="#NG YONG JIAN#" userId="3d7150c4-bdc0-4413-8bf5-861fa5f82b16" providerId="ADAL" clId="{56CDA824-CA5A-4C34-81D4-AEFBF38F374E}" dt="2022-04-15T10:30:00.411" v="2281" actId="21"/>
          <ac:picMkLst>
            <pc:docMk/>
            <pc:sldMk cId="3070165464" sldId="357"/>
            <ac:picMk id="16" creationId="{B4088071-84E8-437B-8F1F-AFB8ABEB751A}"/>
          </ac:picMkLst>
        </pc:picChg>
        <pc:picChg chg="add del mod">
          <ac:chgData name="#NG YONG JIAN#" userId="3d7150c4-bdc0-4413-8bf5-861fa5f82b16" providerId="ADAL" clId="{56CDA824-CA5A-4C34-81D4-AEFBF38F374E}" dt="2022-04-15T10:29:44.829" v="2274"/>
          <ac:picMkLst>
            <pc:docMk/>
            <pc:sldMk cId="3070165464" sldId="357"/>
            <ac:picMk id="18" creationId="{EFE6ECE1-EED1-46C8-8E2D-B77BD5464C0F}"/>
          </ac:picMkLst>
        </pc:picChg>
      </pc:sldChg>
      <pc:sldChg chg="addSp delSp modSp add mod modTransition">
        <pc:chgData name="#NG YONG JIAN#" userId="3d7150c4-bdc0-4413-8bf5-861fa5f82b16" providerId="ADAL" clId="{56CDA824-CA5A-4C34-81D4-AEFBF38F374E}" dt="2022-04-15T16:36:15.661" v="4576"/>
        <pc:sldMkLst>
          <pc:docMk/>
          <pc:sldMk cId="1700061183" sldId="358"/>
        </pc:sldMkLst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19" creationId="{C9835452-06E3-4D0F-B9DA-6CCA9294C228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0" creationId="{A2153A00-3F3A-47BC-9D60-2883F17A3AF7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49:24.304" v="2592" actId="165"/>
          <ac:grpSpMkLst>
            <pc:docMk/>
            <pc:sldMk cId="1700061183" sldId="358"/>
            <ac:grpSpMk id="17" creationId="{EFA47923-7F46-40CB-A784-51419A7C1874}"/>
          </ac:grpSpMkLst>
        </pc:grpChg>
        <pc:grpChg chg="add del mod">
          <ac:chgData name="#NG YONG JIAN#" userId="3d7150c4-bdc0-4413-8bf5-861fa5f82b16" providerId="ADAL" clId="{56CDA824-CA5A-4C34-81D4-AEFBF38F374E}" dt="2022-04-15T10:51:14.593" v="2703" actId="165"/>
          <ac:grpSpMkLst>
            <pc:docMk/>
            <pc:sldMk cId="1700061183" sldId="358"/>
            <ac:grpSpMk id="18" creationId="{2507BCBD-467F-40AB-90B1-F4C033D3B210}"/>
          </ac:grpSpMkLst>
        </pc:grpChg>
        <pc:grpChg chg="add del mod">
          <ac:chgData name="#NG YONG JIAN#" userId="3d7150c4-bdc0-4413-8bf5-861fa5f82b16" providerId="ADAL" clId="{56CDA824-CA5A-4C34-81D4-AEFBF38F374E}" dt="2022-04-15T10:51:54.033" v="2707" actId="165"/>
          <ac:grpSpMkLst>
            <pc:docMk/>
            <pc:sldMk cId="1700061183" sldId="358"/>
            <ac:grpSpMk id="22" creationId="{1AFA5820-F841-4B30-B4D7-D76D196179F5}"/>
          </ac:grpSpMkLst>
        </pc:grpChg>
        <pc:graphicFrameChg chg="add del mod modGraphic">
          <ac:chgData name="#NG YONG JIAN#" userId="3d7150c4-bdc0-4413-8bf5-861fa5f82b16" providerId="ADAL" clId="{56CDA824-CA5A-4C34-81D4-AEFBF38F374E}" dt="2022-04-15T10:47:19.184" v="2563" actId="478"/>
          <ac:graphicFrameMkLst>
            <pc:docMk/>
            <pc:sldMk cId="1700061183" sldId="358"/>
            <ac:graphicFrameMk id="2" creationId="{C4DB49DD-2963-439B-B600-FBA8C30909CB}"/>
          </ac:graphicFrameMkLst>
        </pc:graphicFrameChg>
        <pc:picChg chg="del">
          <ac:chgData name="#NG YONG JIAN#" userId="3d7150c4-bdc0-4413-8bf5-861fa5f82b16" providerId="ADAL" clId="{56CDA824-CA5A-4C34-81D4-AEFBF38F374E}" dt="2022-04-15T10:29:32.319" v="2270" actId="478"/>
          <ac:picMkLst>
            <pc:docMk/>
            <pc:sldMk cId="1700061183" sldId="358"/>
            <ac:picMk id="3" creationId="{7E9E869B-B3E3-4370-BBA3-6D74ABD78755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46:25.573" v="2551" actId="21"/>
          <ac:picMkLst>
            <pc:docMk/>
            <pc:sldMk cId="1700061183" sldId="358"/>
            <ac:picMk id="6" creationId="{BCCD1AA7-4E1E-4D1A-9EF0-DECB7E420C47}"/>
          </ac:picMkLst>
        </pc:picChg>
        <pc:picChg chg="del">
          <ac:chgData name="#NG YONG JIAN#" userId="3d7150c4-bdc0-4413-8bf5-861fa5f82b16" providerId="ADAL" clId="{56CDA824-CA5A-4C34-81D4-AEFBF38F374E}" dt="2022-04-15T10:46:34.382" v="2554" actId="21"/>
          <ac:picMkLst>
            <pc:docMk/>
            <pc:sldMk cId="1700061183" sldId="358"/>
            <ac:picMk id="8" creationId="{13A1A4E0-8521-49F3-9A77-423FC1F0992F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9" creationId="{FE4123C5-A8DD-44AE-9D3A-C4B6CC5FA774}"/>
          </ac:picMkLst>
        </pc:picChg>
        <pc:picChg chg="del mod">
          <ac:chgData name="#NG YONG JIAN#" userId="3d7150c4-bdc0-4413-8bf5-861fa5f82b16" providerId="ADAL" clId="{56CDA824-CA5A-4C34-81D4-AEFBF38F374E}" dt="2022-04-15T10:29:31.669" v="2269" actId="478"/>
          <ac:picMkLst>
            <pc:docMk/>
            <pc:sldMk cId="1700061183" sldId="358"/>
            <ac:picMk id="10" creationId="{04EB989A-024D-4967-BF99-8DBD9382BF79}"/>
          </ac:picMkLst>
        </pc:picChg>
        <pc:picChg chg="add del mod">
          <ac:chgData name="#NG YONG JIAN#" userId="3d7150c4-bdc0-4413-8bf5-861fa5f82b16" providerId="ADAL" clId="{56CDA824-CA5A-4C34-81D4-AEFBF38F374E}" dt="2022-04-15T10:47:16.985" v="2562" actId="478"/>
          <ac:picMkLst>
            <pc:docMk/>
            <pc:sldMk cId="1700061183" sldId="358"/>
            <ac:picMk id="11" creationId="{031776C3-B27C-44C8-8907-F50DA453C280}"/>
          </ac:picMkLst>
        </pc:picChg>
        <pc:picChg chg="del mod">
          <ac:chgData name="#NG YONG JIAN#" userId="3d7150c4-bdc0-4413-8bf5-861fa5f82b16" providerId="ADAL" clId="{56CDA824-CA5A-4C34-81D4-AEFBF38F374E}" dt="2022-04-15T10:29:28.469" v="2265" actId="478"/>
          <ac:picMkLst>
            <pc:docMk/>
            <pc:sldMk cId="1700061183" sldId="358"/>
            <ac:picMk id="12" creationId="{FCAB5BC4-760F-4804-B657-74EAB234164B}"/>
          </ac:picMkLst>
        </pc:picChg>
        <pc:picChg chg="del">
          <ac:chgData name="#NG YONG JIAN#" userId="3d7150c4-bdc0-4413-8bf5-861fa5f82b16" providerId="ADAL" clId="{56CDA824-CA5A-4C34-81D4-AEFBF38F374E}" dt="2022-04-15T10:29:29.599" v="2267" actId="478"/>
          <ac:picMkLst>
            <pc:docMk/>
            <pc:sldMk cId="1700061183" sldId="358"/>
            <ac:picMk id="14" creationId="{F39C7AC2-2BB8-4AFE-8377-C0B7DFB428A8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15" creationId="{F5CB3467-50D2-47EE-912D-25A95B4F2D67}"/>
          </ac:picMkLst>
        </pc:picChg>
        <pc:picChg chg="del">
          <ac:chgData name="#NG YONG JIAN#" userId="3d7150c4-bdc0-4413-8bf5-861fa5f82b16" providerId="ADAL" clId="{56CDA824-CA5A-4C34-81D4-AEFBF38F374E}" dt="2022-04-15T10:29:29.029" v="2266" actId="478"/>
          <ac:picMkLst>
            <pc:docMk/>
            <pc:sldMk cId="1700061183" sldId="358"/>
            <ac:picMk id="16" creationId="{B4088071-84E8-437B-8F1F-AFB8ABEB751A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0:59:06.716" v="2922" actId="13822"/>
        <pc:sldMkLst>
          <pc:docMk/>
          <pc:sldMk cId="1536289935" sldId="359"/>
        </pc:sldMkLst>
        <pc:spChg chg="add mod">
          <ac:chgData name="#NG YONG JIAN#" userId="3d7150c4-bdc0-4413-8bf5-861fa5f82b16" providerId="ADAL" clId="{56CDA824-CA5A-4C34-81D4-AEFBF38F374E}" dt="2022-04-15T10:59:03.865" v="2921" actId="13822"/>
          <ac:spMkLst>
            <pc:docMk/>
            <pc:sldMk cId="1536289935" sldId="359"/>
            <ac:spMk id="4" creationId="{E076BA07-20AA-4887-9E19-EBBEC516A48C}"/>
          </ac:spMkLst>
        </pc:spChg>
        <pc:spChg chg="add del mod">
          <ac:chgData name="#NG YONG JIAN#" userId="3d7150c4-bdc0-4413-8bf5-861fa5f82b16" providerId="ADAL" clId="{56CDA824-CA5A-4C34-81D4-AEFBF38F374E}" dt="2022-04-15T10:57:00.743" v="2891" actId="478"/>
          <ac:spMkLst>
            <pc:docMk/>
            <pc:sldMk cId="1536289935" sldId="359"/>
            <ac:spMk id="6" creationId="{D6F29353-57EA-45EF-9690-25AF2D2BD504}"/>
          </ac:spMkLst>
        </pc:spChg>
        <pc:spChg chg="add mod">
          <ac:chgData name="#NG YONG JIAN#" userId="3d7150c4-bdc0-4413-8bf5-861fa5f82b16" providerId="ADAL" clId="{56CDA824-CA5A-4C34-81D4-AEFBF38F374E}" dt="2022-04-15T10:59:06.716" v="2922" actId="13822"/>
          <ac:spMkLst>
            <pc:docMk/>
            <pc:sldMk cId="1536289935" sldId="359"/>
            <ac:spMk id="7" creationId="{FC1FD6E1-F14A-4D01-9ACA-6873D154867D}"/>
          </ac:spMkLst>
        </pc:spChg>
        <pc:spChg chg="add mod">
          <ac:chgData name="#NG YONG JIAN#" userId="3d7150c4-bdc0-4413-8bf5-861fa5f82b16" providerId="ADAL" clId="{56CDA824-CA5A-4C34-81D4-AEFBF38F374E}" dt="2022-04-15T10:59:01" v="2920" actId="13822"/>
          <ac:spMkLst>
            <pc:docMk/>
            <pc:sldMk cId="1536289935" sldId="359"/>
            <ac:spMk id="14" creationId="{CF1ECAEC-61D7-4605-9FBA-C43CA18CD9AA}"/>
          </ac:spMkLst>
        </pc:spChg>
        <pc:spChg chg="add mod">
          <ac:chgData name="#NG YONG JIAN#" userId="3d7150c4-bdc0-4413-8bf5-861fa5f82b16" providerId="ADAL" clId="{56CDA824-CA5A-4C34-81D4-AEFBF38F374E}" dt="2022-04-15T10:58:57.730" v="2919" actId="13822"/>
          <ac:spMkLst>
            <pc:docMk/>
            <pc:sldMk cId="1536289935" sldId="359"/>
            <ac:spMk id="16" creationId="{779A54C0-00B0-4743-8C48-4F209EE7B34B}"/>
          </ac:spMkLst>
        </pc:spChg>
        <pc:spChg chg="del">
          <ac:chgData name="#NG YONG JIAN#" userId="3d7150c4-bdc0-4413-8bf5-861fa5f82b16" providerId="ADAL" clId="{56CDA824-CA5A-4C34-81D4-AEFBF38F374E}" dt="2022-04-15T10:55:13.799" v="2872" actId="478"/>
          <ac:spMkLst>
            <pc:docMk/>
            <pc:sldMk cId="1536289935" sldId="359"/>
            <ac:spMk id="19" creationId="{C9835452-06E3-4D0F-B9DA-6CCA9294C228}"/>
          </ac:spMkLst>
        </pc:spChg>
        <pc:spChg chg="del">
          <ac:chgData name="#NG YONG JIAN#" userId="3d7150c4-bdc0-4413-8bf5-861fa5f82b16" providerId="ADAL" clId="{56CDA824-CA5A-4C34-81D4-AEFBF38F374E}" dt="2022-04-15T10:55:15.809" v="2873" actId="478"/>
          <ac:spMkLst>
            <pc:docMk/>
            <pc:sldMk cId="1536289935" sldId="359"/>
            <ac:spMk id="20" creationId="{A2153A00-3F3A-47BC-9D60-2883F17A3AF7}"/>
          </ac:spMkLst>
        </pc:spChg>
        <pc:spChg chg="del">
          <ac:chgData name="#NG YONG JIAN#" userId="3d7150c4-bdc0-4413-8bf5-861fa5f82b16" providerId="ADAL" clId="{56CDA824-CA5A-4C34-81D4-AEFBF38F374E}" dt="2022-04-15T10:55:16.887" v="2874" actId="478"/>
          <ac:spMkLst>
            <pc:docMk/>
            <pc:sldMk cId="1536289935" sldId="359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6:02.230" v="2884" actId="12788"/>
          <ac:spMkLst>
            <pc:docMk/>
            <pc:sldMk cId="1536289935" sldId="359"/>
            <ac:spMk id="67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6:05.631" v="2885" actId="12788"/>
          <ac:picMkLst>
            <pc:docMk/>
            <pc:sldMk cId="1536289935" sldId="359"/>
            <ac:picMk id="3" creationId="{1604B03F-E840-481F-A43B-E7FFF12182DD}"/>
          </ac:picMkLst>
        </pc:picChg>
        <pc:picChg chg="del">
          <ac:chgData name="#NG YONG JIAN#" userId="3d7150c4-bdc0-4413-8bf5-861fa5f82b16" providerId="ADAL" clId="{56CDA824-CA5A-4C34-81D4-AEFBF38F374E}" dt="2022-04-15T10:55:17.734" v="2875" actId="478"/>
          <ac:picMkLst>
            <pc:docMk/>
            <pc:sldMk cId="1536289935" sldId="359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55:18.719" v="2877" actId="478"/>
          <ac:picMkLst>
            <pc:docMk/>
            <pc:sldMk cId="1536289935" sldId="359"/>
            <ac:picMk id="9" creationId="{FE4123C5-A8DD-44AE-9D3A-C4B6CC5FA774}"/>
          </ac:picMkLst>
        </pc:picChg>
        <pc:picChg chg="del">
          <ac:chgData name="#NG YONG JIAN#" userId="3d7150c4-bdc0-4413-8bf5-861fa5f82b16" providerId="ADAL" clId="{56CDA824-CA5A-4C34-81D4-AEFBF38F374E}" dt="2022-04-15T10:55:18.229" v="2876" actId="478"/>
          <ac:picMkLst>
            <pc:docMk/>
            <pc:sldMk cId="1536289935" sldId="359"/>
            <ac:picMk id="15" creationId="{F5CB3467-50D2-47EE-912D-25A95B4F2D67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1:12:04.669" v="3078" actId="167"/>
        <pc:sldMkLst>
          <pc:docMk/>
          <pc:sldMk cId="160432076" sldId="360"/>
        </pc:sldMkLst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4" creationId="{E076BA07-20AA-4887-9E19-EBBEC516A48C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7" creationId="{FC1FD6E1-F14A-4D01-9ACA-6873D154867D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4" creationId="{CF1ECAEC-61D7-4605-9FBA-C43CA18CD9AA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6" creationId="{779A54C0-00B0-4743-8C48-4F209EE7B34B}"/>
          </ac:spMkLst>
        </pc:spChg>
        <pc:spChg chg="mod">
          <ac:chgData name="#NG YONG JIAN#" userId="3d7150c4-bdc0-4413-8bf5-861fa5f82b16" providerId="ADAL" clId="{56CDA824-CA5A-4C34-81D4-AEFBF38F374E}" dt="2022-04-15T11:06:56.653" v="2999" actId="1035"/>
          <ac:spMkLst>
            <pc:docMk/>
            <pc:sldMk cId="160432076" sldId="360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1:03:16.343" v="2924" actId="478"/>
          <ac:picMkLst>
            <pc:docMk/>
            <pc:sldMk cId="160432076" sldId="360"/>
            <ac:picMk id="3" creationId="{1604B03F-E840-481F-A43B-E7FFF12182DD}"/>
          </ac:picMkLst>
        </pc:picChg>
        <pc:picChg chg="add del mod ord modCrop">
          <ac:chgData name="#NG YONG JIAN#" userId="3d7150c4-bdc0-4413-8bf5-861fa5f82b16" providerId="ADAL" clId="{56CDA824-CA5A-4C34-81D4-AEFBF38F374E}" dt="2022-04-15T11:09:19.567" v="3042" actId="478"/>
          <ac:picMkLst>
            <pc:docMk/>
            <pc:sldMk cId="160432076" sldId="360"/>
            <ac:picMk id="5" creationId="{5E86468A-6EEE-433D-BDB9-D3B6EFDF7A4D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8" creationId="{74328015-D9FC-4CB5-A7CB-0BFC13B71476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10" creationId="{3A1ABEB4-026D-4038-A87A-FB85072AE1E1}"/>
          </ac:picMkLst>
        </pc:picChg>
        <pc:picChg chg="add mod ord">
          <ac:chgData name="#NG YONG JIAN#" userId="3d7150c4-bdc0-4413-8bf5-861fa5f82b16" providerId="ADAL" clId="{56CDA824-CA5A-4C34-81D4-AEFBF38F374E}" dt="2022-04-15T11:12:04.669" v="3078" actId="167"/>
          <ac:picMkLst>
            <pc:docMk/>
            <pc:sldMk cId="160432076" sldId="360"/>
            <ac:picMk id="12" creationId="{5A825AFE-F944-40E7-BC3F-1E634593F824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1:56:14.222" v="3233" actId="165"/>
        <pc:sldMkLst>
          <pc:docMk/>
          <pc:sldMk cId="1233905500" sldId="361"/>
        </pc:sldMkLst>
        <pc:spChg chg="mod">
          <ac:chgData name="#NG YONG JIAN#" userId="3d7150c4-bdc0-4413-8bf5-861fa5f82b16" providerId="ADAL" clId="{56CDA824-CA5A-4C34-81D4-AEFBF38F374E}" dt="2022-04-15T11:52:10.025" v="3202" actId="12788"/>
          <ac:spMkLst>
            <pc:docMk/>
            <pc:sldMk cId="1233905500" sldId="361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1:56:01.311" v="3227" actId="165"/>
          <ac:grpSpMkLst>
            <pc:docMk/>
            <pc:sldMk cId="1233905500" sldId="361"/>
            <ac:grpSpMk id="6" creationId="{01BC15F9-439D-429D-8B45-4F17627C25E0}"/>
          </ac:grpSpMkLst>
        </pc:grpChg>
        <pc:grpChg chg="add del mod">
          <ac:chgData name="#NG YONG JIAN#" userId="3d7150c4-bdc0-4413-8bf5-861fa5f82b16" providerId="ADAL" clId="{56CDA824-CA5A-4C34-81D4-AEFBF38F374E}" dt="2022-04-15T11:56:14.222" v="3233" actId="165"/>
          <ac:grpSpMkLst>
            <pc:docMk/>
            <pc:sldMk cId="1233905500" sldId="361"/>
            <ac:grpSpMk id="7" creationId="{043DDA10-3992-4725-AC73-C38E9781E059}"/>
          </ac:grpSpMkLst>
        </pc:grp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3" creationId="{0C300B62-68AE-4E5E-B86C-F03C55E18F1F}"/>
          </ac:picMkLst>
        </pc:pic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5" creationId="{EDE1166A-20D1-4ADA-9839-3EFD09F17C68}"/>
          </ac:picMkLst>
        </pc:picChg>
        <pc:picChg chg="del">
          <ac:chgData name="#NG YONG JIAN#" userId="3d7150c4-bdc0-4413-8bf5-861fa5f82b16" providerId="ADAL" clId="{56CDA824-CA5A-4C34-81D4-AEFBF38F374E}" dt="2022-04-15T11:53:19.631" v="3204" actId="478"/>
          <ac:picMkLst>
            <pc:docMk/>
            <pc:sldMk cId="1233905500" sldId="361"/>
            <ac:picMk id="8" creationId="{74328015-D9FC-4CB5-A7CB-0BFC13B71476}"/>
          </ac:picMkLst>
        </pc:picChg>
        <pc:picChg chg="del">
          <ac:chgData name="#NG YONG JIAN#" userId="3d7150c4-bdc0-4413-8bf5-861fa5f82b16" providerId="ADAL" clId="{56CDA824-CA5A-4C34-81D4-AEFBF38F374E}" dt="2022-04-15T11:53:19.001" v="3203" actId="478"/>
          <ac:picMkLst>
            <pc:docMk/>
            <pc:sldMk cId="1233905500" sldId="361"/>
            <ac:picMk id="10" creationId="{3A1ABEB4-026D-4038-A87A-FB85072AE1E1}"/>
          </ac:picMkLst>
        </pc:picChg>
        <pc:picChg chg="del">
          <ac:chgData name="#NG YONG JIAN#" userId="3d7150c4-bdc0-4413-8bf5-861fa5f82b16" providerId="ADAL" clId="{56CDA824-CA5A-4C34-81D4-AEFBF38F374E}" dt="2022-04-15T11:53:20.191" v="3205" actId="478"/>
          <ac:picMkLst>
            <pc:docMk/>
            <pc:sldMk cId="1233905500" sldId="361"/>
            <ac:picMk id="12" creationId="{5A825AFE-F944-40E7-BC3F-1E634593F824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4:30.653" v="3435" actId="12788"/>
        <pc:sldMkLst>
          <pc:docMk/>
          <pc:sldMk cId="119122820" sldId="362"/>
        </pc:sldMkLst>
        <pc:spChg chg="add mod">
          <ac:chgData name="#NG YONG JIAN#" userId="3d7150c4-bdc0-4413-8bf5-861fa5f82b16" providerId="ADAL" clId="{56CDA824-CA5A-4C34-81D4-AEFBF38F374E}" dt="2022-04-15T12:31:00.785" v="3414" actId="14100"/>
          <ac:spMkLst>
            <pc:docMk/>
            <pc:sldMk cId="119122820" sldId="362"/>
            <ac:spMk id="6" creationId="{D0952768-89AE-4E08-9E2E-DE91A7C62681}"/>
          </ac:spMkLst>
        </pc:spChg>
        <pc:spChg chg="add mod">
          <ac:chgData name="#NG YONG JIAN#" userId="3d7150c4-bdc0-4413-8bf5-861fa5f82b16" providerId="ADAL" clId="{56CDA824-CA5A-4C34-81D4-AEFBF38F374E}" dt="2022-04-15T12:31:50.568" v="3417" actId="1076"/>
          <ac:spMkLst>
            <pc:docMk/>
            <pc:sldMk cId="119122820" sldId="362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4:30.653" v="3435" actId="12788"/>
          <ac:spMkLst>
            <pc:docMk/>
            <pc:sldMk cId="119122820" sldId="362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2:14:44.686" v="3235" actId="478"/>
          <ac:picMkLst>
            <pc:docMk/>
            <pc:sldMk cId="119122820" sldId="362"/>
            <ac:picMk id="3" creationId="{0C300B62-68AE-4E5E-B86C-F03C55E18F1F}"/>
          </ac:picMkLst>
        </pc:picChg>
        <pc:picChg chg="add mod">
          <ac:chgData name="#NG YONG JIAN#" userId="3d7150c4-bdc0-4413-8bf5-861fa5f82b16" providerId="ADAL" clId="{56CDA824-CA5A-4C34-81D4-AEFBF38F374E}" dt="2022-04-15T12:30:40.853" v="3410" actId="12788"/>
          <ac:picMkLst>
            <pc:docMk/>
            <pc:sldMk cId="119122820" sldId="362"/>
            <ac:picMk id="4" creationId="{CA759D71-C0FE-4E5C-96BB-380E04CDAF18}"/>
          </ac:picMkLst>
        </pc:picChg>
        <pc:picChg chg="del">
          <ac:chgData name="#NG YONG JIAN#" userId="3d7150c4-bdc0-4413-8bf5-861fa5f82b16" providerId="ADAL" clId="{56CDA824-CA5A-4C34-81D4-AEFBF38F374E}" dt="2022-04-15T12:14:45.243" v="3236" actId="478"/>
          <ac:picMkLst>
            <pc:docMk/>
            <pc:sldMk cId="119122820" sldId="362"/>
            <ac:picMk id="5" creationId="{EDE1166A-20D1-4ADA-9839-3EFD09F17C68}"/>
          </ac:picMkLst>
        </pc:picChg>
        <pc:picChg chg="add del mod">
          <ac:chgData name="#NG YONG JIAN#" userId="3d7150c4-bdc0-4413-8bf5-861fa5f82b16" providerId="ADAL" clId="{56CDA824-CA5A-4C34-81D4-AEFBF38F374E}" dt="2022-04-15T12:32:28.344" v="3423" actId="478"/>
          <ac:picMkLst>
            <pc:docMk/>
            <pc:sldMk cId="119122820" sldId="362"/>
            <ac:picMk id="9" creationId="{9A83E9BF-22FA-4DFD-8759-EDA55C1283A8}"/>
          </ac:picMkLst>
        </pc:picChg>
        <pc:picChg chg="add mod modCrop">
          <ac:chgData name="#NG YONG JIAN#" userId="3d7150c4-bdc0-4413-8bf5-861fa5f82b16" providerId="ADAL" clId="{56CDA824-CA5A-4C34-81D4-AEFBF38F374E}" dt="2022-04-15T12:32:54.511" v="3433" actId="1036"/>
          <ac:picMkLst>
            <pc:docMk/>
            <pc:sldMk cId="119122820" sldId="362"/>
            <ac:picMk id="11" creationId="{F32B792A-F65F-4932-824C-9AF117EC4DF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7:01.155" v="3461" actId="12788"/>
        <pc:sldMkLst>
          <pc:docMk/>
          <pc:sldMk cId="142532888" sldId="363"/>
        </pc:sldMkLst>
        <pc:spChg chg="del">
          <ac:chgData name="#NG YONG JIAN#" userId="3d7150c4-bdc0-4413-8bf5-861fa5f82b16" providerId="ADAL" clId="{56CDA824-CA5A-4C34-81D4-AEFBF38F374E}" dt="2022-04-15T12:21:02.489" v="3371" actId="478"/>
          <ac:spMkLst>
            <pc:docMk/>
            <pc:sldMk cId="142532888" sldId="363"/>
            <ac:spMk id="6" creationId="{D0952768-89AE-4E08-9E2E-DE91A7C62681}"/>
          </ac:spMkLst>
        </pc:spChg>
        <pc:spChg chg="del">
          <ac:chgData name="#NG YONG JIAN#" userId="3d7150c4-bdc0-4413-8bf5-861fa5f82b16" providerId="ADAL" clId="{56CDA824-CA5A-4C34-81D4-AEFBF38F374E}" dt="2022-04-15T12:21:03.948" v="3372" actId="478"/>
          <ac:spMkLst>
            <pc:docMk/>
            <pc:sldMk cId="142532888" sldId="363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5:36.691" v="3445" actId="12788"/>
          <ac:spMkLst>
            <pc:docMk/>
            <pc:sldMk cId="142532888" sldId="363"/>
            <ac:spMk id="671" creationId="{00000000-0000-0000-0000-000000000000}"/>
          </ac:spMkLst>
        </pc:spChg>
        <pc:picChg chg="add del mod">
          <ac:chgData name="#NG YONG JIAN#" userId="3d7150c4-bdc0-4413-8bf5-861fa5f82b16" providerId="ADAL" clId="{56CDA824-CA5A-4C34-81D4-AEFBF38F374E}" dt="2022-04-15T12:35:46.325" v="3448" actId="478"/>
          <ac:picMkLst>
            <pc:docMk/>
            <pc:sldMk cId="142532888" sldId="363"/>
            <ac:picMk id="3" creationId="{014B0EFE-7F67-4289-8AE6-BEEE3B69FC6C}"/>
          </ac:picMkLst>
        </pc:picChg>
        <pc:picChg chg="del">
          <ac:chgData name="#NG YONG JIAN#" userId="3d7150c4-bdc0-4413-8bf5-861fa5f82b16" providerId="ADAL" clId="{56CDA824-CA5A-4C34-81D4-AEFBF38F374E}" dt="2022-04-15T12:21:00.421" v="3370" actId="478"/>
          <ac:picMkLst>
            <pc:docMk/>
            <pc:sldMk cId="142532888" sldId="363"/>
            <ac:picMk id="4" creationId="{CA759D71-C0FE-4E5C-96BB-380E04CDAF18}"/>
          </ac:picMkLst>
        </pc:picChg>
        <pc:picChg chg="mod modCrop">
          <ac:chgData name="#NG YONG JIAN#" userId="3d7150c4-bdc0-4413-8bf5-861fa5f82b16" providerId="ADAL" clId="{56CDA824-CA5A-4C34-81D4-AEFBF38F374E}" dt="2022-04-15T12:36:58.393" v="3460" actId="12788"/>
          <ac:picMkLst>
            <pc:docMk/>
            <pc:sldMk cId="142532888" sldId="363"/>
            <ac:picMk id="8" creationId="{EC6F58AD-5803-40F2-AB14-B3432F86A697}"/>
          </ac:picMkLst>
        </pc:picChg>
        <pc:picChg chg="add mod">
          <ac:chgData name="#NG YONG JIAN#" userId="3d7150c4-bdc0-4413-8bf5-861fa5f82b16" providerId="ADAL" clId="{56CDA824-CA5A-4C34-81D4-AEFBF38F374E}" dt="2022-04-15T12:37:01.155" v="3461" actId="12788"/>
          <ac:picMkLst>
            <pc:docMk/>
            <pc:sldMk cId="142532888" sldId="363"/>
            <ac:picMk id="10" creationId="{7F9F8E1A-685C-44E2-ACA4-4BF3CDC83F7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50:23.435" v="3478" actId="12789"/>
        <pc:sldMkLst>
          <pc:docMk/>
          <pc:sldMk cId="3350416312" sldId="364"/>
        </pc:sldMkLst>
        <pc:spChg chg="add del mod">
          <ac:chgData name="#NG YONG JIAN#" userId="3d7150c4-bdc0-4413-8bf5-861fa5f82b16" providerId="ADAL" clId="{56CDA824-CA5A-4C34-81D4-AEFBF38F374E}" dt="2022-04-15T12:48:59.874" v="3472" actId="478"/>
          <ac:spMkLst>
            <pc:docMk/>
            <pc:sldMk cId="3350416312" sldId="364"/>
            <ac:spMk id="3" creationId="{EE32101C-0B18-47F5-81C3-CBB20FCEC454}"/>
          </ac:spMkLst>
        </pc:spChg>
        <pc:spChg chg="add del mod">
          <ac:chgData name="#NG YONG JIAN#" userId="3d7150c4-bdc0-4413-8bf5-861fa5f82b16" providerId="ADAL" clId="{56CDA824-CA5A-4C34-81D4-AEFBF38F374E}" dt="2022-04-15T12:50:14.208" v="3474" actId="478"/>
          <ac:spMkLst>
            <pc:docMk/>
            <pc:sldMk cId="3350416312" sldId="364"/>
            <ac:spMk id="5" creationId="{A2723E0E-F44B-4F3B-B903-405D554C5A46}"/>
          </ac:spMkLst>
        </pc:spChg>
        <pc:spChg chg="mod">
          <ac:chgData name="#NG YONG JIAN#" userId="3d7150c4-bdc0-4413-8bf5-861fa5f82b16" providerId="ADAL" clId="{56CDA824-CA5A-4C34-81D4-AEFBF38F374E}" dt="2022-04-15T12:50:23.435" v="3478" actId="12789"/>
          <ac:spMkLst>
            <pc:docMk/>
            <pc:sldMk cId="3350416312" sldId="364"/>
            <ac:spMk id="147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50:12.355" v="3473" actId="478"/>
          <ac:spMkLst>
            <pc:docMk/>
            <pc:sldMk cId="3350416312" sldId="364"/>
            <ac:spMk id="148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48:58.715" v="3471" actId="478"/>
          <ac:spMkLst>
            <pc:docMk/>
            <pc:sldMk cId="3350416312" sldId="364"/>
            <ac:spMk id="1481" creationId="{00000000-0000-0000-0000-000000000000}"/>
          </ac:spMkLst>
        </pc:spChg>
      </pc:sldChg>
      <pc:sldChg chg="addSp delSp modSp add mod delAnim">
        <pc:chgData name="#NG YONG JIAN#" userId="3d7150c4-bdc0-4413-8bf5-861fa5f82b16" providerId="ADAL" clId="{56CDA824-CA5A-4C34-81D4-AEFBF38F374E}" dt="2022-04-15T16:01:40.782" v="4218" actId="1038"/>
        <pc:sldMkLst>
          <pc:docMk/>
          <pc:sldMk cId="825594226" sldId="366"/>
        </pc:sldMkLst>
        <pc:spChg chg="mod">
          <ac:chgData name="#NG YONG JIAN#" userId="3d7150c4-bdc0-4413-8bf5-861fa5f82b16" providerId="ADAL" clId="{56CDA824-CA5A-4C34-81D4-AEFBF38F374E}" dt="2022-04-15T16:01:40.782" v="4218" actId="1038"/>
          <ac:spMkLst>
            <pc:docMk/>
            <pc:sldMk cId="825594226" sldId="366"/>
            <ac:spMk id="2" creationId="{35EF4F96-929E-48D2-8291-9DA9176B1784}"/>
          </ac:spMkLst>
        </pc:spChg>
        <pc:spChg chg="del mod">
          <ac:chgData name="#NG YONG JIAN#" userId="3d7150c4-bdc0-4413-8bf5-861fa5f82b16" providerId="ADAL" clId="{56CDA824-CA5A-4C34-81D4-AEFBF38F374E}" dt="2022-04-15T16:00:39.206" v="4189" actId="478"/>
          <ac:spMkLst>
            <pc:docMk/>
            <pc:sldMk cId="825594226" sldId="366"/>
            <ac:spMk id="4" creationId="{72003571-7EC5-440E-A52A-764F05B2C3AB}"/>
          </ac:spMkLst>
        </pc:spChg>
        <pc:spChg chg="add del mod">
          <ac:chgData name="#NG YONG JIAN#" userId="3d7150c4-bdc0-4413-8bf5-861fa5f82b16" providerId="ADAL" clId="{56CDA824-CA5A-4C34-81D4-AEFBF38F374E}" dt="2022-04-15T16:00:43.124" v="4190" actId="478"/>
          <ac:spMkLst>
            <pc:docMk/>
            <pc:sldMk cId="825594226" sldId="366"/>
            <ac:spMk id="7" creationId="{1BBA870B-AE19-4A1C-84B5-0CBB7F04824E}"/>
          </ac:spMkLst>
        </pc:spChg>
        <pc:picChg chg="add mod">
          <ac:chgData name="#NG YONG JIAN#" userId="3d7150c4-bdc0-4413-8bf5-861fa5f82b16" providerId="ADAL" clId="{56CDA824-CA5A-4C34-81D4-AEFBF38F374E}" dt="2022-04-15T16:01:40.782" v="4218" actId="1038"/>
          <ac:picMkLst>
            <pc:docMk/>
            <pc:sldMk cId="825594226" sldId="366"/>
            <ac:picMk id="5" creationId="{A529422D-57FE-4E14-8230-EB4F7422649E}"/>
          </ac:picMkLst>
        </pc:picChg>
      </pc:sldChg>
      <pc:sldChg chg="new del">
        <pc:chgData name="#NG YONG JIAN#" userId="3d7150c4-bdc0-4413-8bf5-861fa5f82b16" providerId="ADAL" clId="{56CDA824-CA5A-4C34-81D4-AEFBF38F374E}" dt="2022-04-15T15:07:10.137" v="3983" actId="47"/>
        <pc:sldMkLst>
          <pc:docMk/>
          <pc:sldMk cId="1401666071" sldId="366"/>
        </pc:sldMkLst>
      </pc:sldChg>
      <pc:sldChg chg="addSp delSp modSp add mod modAnim">
        <pc:chgData name="#NG YONG JIAN#" userId="3d7150c4-bdc0-4413-8bf5-861fa5f82b16" providerId="ADAL" clId="{56CDA824-CA5A-4C34-81D4-AEFBF38F374E}" dt="2022-04-15T16:13:39.385" v="4562" actId="20577"/>
        <pc:sldMkLst>
          <pc:docMk/>
          <pc:sldMk cId="1859068876" sldId="367"/>
        </pc:sldMkLst>
        <pc:spChg chg="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" creationId="{35EF4F96-929E-48D2-8291-9DA9176B1784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4" creationId="{9B107A25-D997-47F9-8EBD-DDE8C78E9F3E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6" creationId="{B90C8009-F845-4119-8552-518C690E00F0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7" creationId="{D4C79BA6-C479-4B44-9A49-8E693E58FF4E}"/>
          </ac:spMkLst>
        </pc:spChg>
        <pc:spChg chg="add mod">
          <ac:chgData name="#NG YONG JIAN#" userId="3d7150c4-bdc0-4413-8bf5-861fa5f82b16" providerId="ADAL" clId="{56CDA824-CA5A-4C34-81D4-AEFBF38F374E}" dt="2022-04-15T16:13:39.385" v="4562" actId="20577"/>
          <ac:spMkLst>
            <pc:docMk/>
            <pc:sldMk cId="1859068876" sldId="367"/>
            <ac:spMk id="8" creationId="{3C3FDA4A-5493-4689-8F40-D2B9D70EBCF9}"/>
          </ac:spMkLst>
        </pc:spChg>
        <pc:spChg chg="add mod">
          <ac:chgData name="#NG YONG JIAN#" userId="3d7150c4-bdc0-4413-8bf5-861fa5f82b16" providerId="ADAL" clId="{56CDA824-CA5A-4C34-81D4-AEFBF38F374E}" dt="2022-04-15T16:08:19.414" v="4375" actId="571"/>
          <ac:spMkLst>
            <pc:docMk/>
            <pc:sldMk cId="1859068876" sldId="367"/>
            <ac:spMk id="18" creationId="{C159090E-DE6A-4B97-9B8E-221D4C2595D1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2" creationId="{02918ACB-3941-47EA-B0F3-D6A00197DE2D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3" creationId="{577F087C-F471-4C7D-9E82-DE9C88DB6BEE}"/>
          </ac:spMkLst>
        </pc:spChg>
        <pc:picChg chg="del">
          <ac:chgData name="#NG YONG JIAN#" userId="3d7150c4-bdc0-4413-8bf5-861fa5f82b16" providerId="ADAL" clId="{56CDA824-CA5A-4C34-81D4-AEFBF38F374E}" dt="2022-04-15T16:03:02.405" v="4220" actId="478"/>
          <ac:picMkLst>
            <pc:docMk/>
            <pc:sldMk cId="1859068876" sldId="367"/>
            <ac:picMk id="5" creationId="{A529422D-57FE-4E14-8230-EB4F7422649E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9" creationId="{A14E6382-1381-4CBC-94D0-880E91ABBC84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1" creationId="{F076CB14-C89E-44DC-874C-35A4761FB143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3" creationId="{8B832B0E-DAC4-4CA2-812A-C5EC11D3303C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5" creationId="{BA616387-6448-4AC2-9E3B-8BE592EBE5CA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7" creationId="{709D3FB2-DF1D-4E11-BCD1-70F04C7727DB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19" creationId="{70BDED31-2637-4B3A-9649-BB3DE364AE55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0" creationId="{1360471B-2A78-44E1-AD0A-37508B07F29D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1" creationId="{61787F18-8076-4B87-AB75-E1B57E0F2837}"/>
          </ac:picMkLst>
        </pc:picChg>
      </pc:sldChg>
      <pc:sldMasterChg chg="addSldLayout delSldLayout">
        <pc:chgData name="#NG YONG JIAN#" userId="3d7150c4-bdc0-4413-8bf5-861fa5f82b16" providerId="ADAL" clId="{56CDA824-CA5A-4C34-81D4-AEFBF38F374E}" dt="2022-04-15T14:58:25.482" v="3979" actId="47"/>
        <pc:sldMasterMkLst>
          <pc:docMk/>
          <pc:sldMasterMk cId="0" sldId="2147483715"/>
        </pc:sldMasterMkLst>
        <pc:sldLayoutChg chg="add del">
          <pc:chgData name="#NG YONG JIAN#" userId="3d7150c4-bdc0-4413-8bf5-861fa5f82b16" providerId="ADAL" clId="{56CDA824-CA5A-4C34-81D4-AEFBF38F374E}" dt="2022-04-15T14:58:22.316" v="3973" actId="47"/>
          <pc:sldLayoutMkLst>
            <pc:docMk/>
            <pc:sldMasterMk cId="0" sldId="2147483715"/>
            <pc:sldLayoutMk cId="0" sldId="2147483675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550" v="3969" actId="47"/>
          <pc:sldLayoutMkLst>
            <pc:docMk/>
            <pc:sldMasterMk cId="0" sldId="2147483715"/>
            <pc:sldLayoutMk cId="0" sldId="2147483678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891" v="3970" actId="47"/>
          <pc:sldLayoutMkLst>
            <pc:docMk/>
            <pc:sldMasterMk cId="0" sldId="2147483715"/>
            <pc:sldLayoutMk cId="0" sldId="2147483679"/>
          </pc:sldLayoutMkLst>
        </pc:sldLayoutChg>
        <pc:sldLayoutChg chg="add del">
          <pc:chgData name="#NG YONG JIAN#" userId="3d7150c4-bdc0-4413-8bf5-861fa5f82b16" providerId="ADAL" clId="{56CDA824-CA5A-4C34-81D4-AEFBF38F374E}" dt="2022-04-15T14:58:18.900" v="3965" actId="47"/>
          <pc:sldLayoutMkLst>
            <pc:docMk/>
            <pc:sldMasterMk cId="0" sldId="2147483715"/>
            <pc:sldLayoutMk cId="0" sldId="2147483682"/>
          </pc:sldLayoutMkLst>
        </pc:sldLayoutChg>
        <pc:sldLayoutChg chg="del">
          <pc:chgData name="#NG YONG JIAN#" userId="3d7150c4-bdc0-4413-8bf5-861fa5f82b16" providerId="ADAL" clId="{56CDA824-CA5A-4C34-81D4-AEFBF38F374E}" dt="2022-04-15T13:32:31.338" v="3498" actId="47"/>
          <pc:sldLayoutMkLst>
            <pc:docMk/>
            <pc:sldMasterMk cId="0" sldId="2147483715"/>
            <pc:sldLayoutMk cId="0" sldId="2147483683"/>
          </pc:sldLayoutMkLst>
        </pc:sldLayoutChg>
        <pc:sldLayoutChg chg="del">
          <pc:chgData name="#NG YONG JIAN#" userId="3d7150c4-bdc0-4413-8bf5-861fa5f82b16" providerId="ADAL" clId="{56CDA824-CA5A-4C34-81D4-AEFBF38F374E}" dt="2022-04-15T13:32:35.750" v="3503" actId="47"/>
          <pc:sldLayoutMkLst>
            <pc:docMk/>
            <pc:sldMasterMk cId="0" sldId="2147483715"/>
            <pc:sldLayoutMk cId="0" sldId="2147483684"/>
          </pc:sldLayoutMkLst>
        </pc:sldLayoutChg>
        <pc:sldLayoutChg chg="del">
          <pc:chgData name="#NG YONG JIAN#" userId="3d7150c4-bdc0-4413-8bf5-861fa5f82b16" providerId="ADAL" clId="{56CDA824-CA5A-4C34-81D4-AEFBF38F374E}" dt="2022-04-15T13:32:36.055" v="3504" actId="47"/>
          <pc:sldLayoutMkLst>
            <pc:docMk/>
            <pc:sldMasterMk cId="0" sldId="2147483715"/>
            <pc:sldLayoutMk cId="0" sldId="2147483689"/>
          </pc:sldLayoutMkLst>
        </pc:sldLayoutChg>
        <pc:sldLayoutChg chg="del">
          <pc:chgData name="#NG YONG JIAN#" userId="3d7150c4-bdc0-4413-8bf5-861fa5f82b16" providerId="ADAL" clId="{56CDA824-CA5A-4C34-81D4-AEFBF38F374E}" dt="2022-04-15T14:58:25.482" v="3979" actId="47"/>
          <pc:sldLayoutMkLst>
            <pc:docMk/>
            <pc:sldMasterMk cId="0" sldId="2147483715"/>
            <pc:sldLayoutMk cId="0" sldId="2147483690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330" v="3961" actId="47"/>
          <pc:sldLayoutMkLst>
            <pc:docMk/>
            <pc:sldMasterMk cId="0" sldId="2147483715"/>
            <pc:sldLayoutMk cId="0" sldId="2147483691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702" v="3962" actId="47"/>
          <pc:sldLayoutMkLst>
            <pc:docMk/>
            <pc:sldMasterMk cId="0" sldId="2147483715"/>
            <pc:sldLayoutMk cId="0" sldId="2147483692"/>
          </pc:sldLayoutMkLst>
        </pc:sldLayoutChg>
        <pc:sldLayoutChg chg="del">
          <pc:chgData name="#NG YONG JIAN#" userId="3d7150c4-bdc0-4413-8bf5-861fa5f82b16" providerId="ADAL" clId="{56CDA824-CA5A-4C34-81D4-AEFBF38F374E}" dt="2022-04-15T13:32:33.680" v="3501" actId="47"/>
          <pc:sldLayoutMkLst>
            <pc:docMk/>
            <pc:sldMasterMk cId="0" sldId="2147483715"/>
            <pc:sldLayoutMk cId="0" sldId="2147483693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872" v="3957" actId="47"/>
          <pc:sldLayoutMkLst>
            <pc:docMk/>
            <pc:sldMasterMk cId="0" sldId="2147483715"/>
            <pc:sldLayoutMk cId="0" sldId="2147483694"/>
          </pc:sldLayoutMkLst>
        </pc:sldLayoutChg>
        <pc:sldLayoutChg chg="del">
          <pc:chgData name="#NG YONG JIAN#" userId="3d7150c4-bdc0-4413-8bf5-861fa5f82b16" providerId="ADAL" clId="{56CDA824-CA5A-4C34-81D4-AEFBF38F374E}" dt="2022-04-15T14:58:23.418" v="3975" actId="47"/>
          <pc:sldLayoutMkLst>
            <pc:docMk/>
            <pc:sldMasterMk cId="0" sldId="2147483715"/>
            <pc:sldLayoutMk cId="0" sldId="2147483695"/>
          </pc:sldLayoutMkLst>
        </pc:sldLayoutChg>
        <pc:sldLayoutChg chg="del">
          <pc:chgData name="#NG YONG JIAN#" userId="3d7150c4-bdc0-4413-8bf5-861fa5f82b16" providerId="ADAL" clId="{56CDA824-CA5A-4C34-81D4-AEFBF38F374E}" dt="2022-04-15T13:32:35.296" v="3502" actId="47"/>
          <pc:sldLayoutMkLst>
            <pc:docMk/>
            <pc:sldMasterMk cId="0" sldId="2147483715"/>
            <pc:sldLayoutMk cId="0" sldId="2147483696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021" v="3955" actId="47"/>
          <pc:sldLayoutMkLst>
            <pc:docMk/>
            <pc:sldMasterMk cId="0" sldId="2147483715"/>
            <pc:sldLayoutMk cId="0" sldId="2147483697"/>
          </pc:sldLayoutMkLst>
        </pc:sldLayoutChg>
        <pc:sldLayoutChg chg="del">
          <pc:chgData name="#NG YONG JIAN#" userId="3d7150c4-bdc0-4413-8bf5-861fa5f82b16" providerId="ADAL" clId="{56CDA824-CA5A-4C34-81D4-AEFBF38F374E}" dt="2022-04-15T14:58:24.734" v="3977" actId="47"/>
          <pc:sldLayoutMkLst>
            <pc:docMk/>
            <pc:sldMasterMk cId="0" sldId="2147483715"/>
            <pc:sldLayoutMk cId="0" sldId="2147483698"/>
          </pc:sldLayoutMkLst>
        </pc:sldLayoutChg>
        <pc:sldLayoutChg chg="del">
          <pc:chgData name="#NG YONG JIAN#" userId="3d7150c4-bdc0-4413-8bf5-861fa5f82b16" providerId="ADAL" clId="{56CDA824-CA5A-4C34-81D4-AEFBF38F374E}" dt="2022-04-15T13:32:37.689" v="3508" actId="47"/>
          <pc:sldLayoutMkLst>
            <pc:docMk/>
            <pc:sldMasterMk cId="0" sldId="2147483715"/>
            <pc:sldLayoutMk cId="0" sldId="2147483699"/>
          </pc:sldLayoutMkLst>
        </pc:sldLayoutChg>
        <pc:sldLayoutChg chg="del">
          <pc:chgData name="#NG YONG JIAN#" userId="3d7150c4-bdc0-4413-8bf5-861fa5f82b16" providerId="ADAL" clId="{56CDA824-CA5A-4C34-81D4-AEFBF38F374E}" dt="2022-04-15T13:32:36.389" v="3505" actId="47"/>
          <pc:sldLayoutMkLst>
            <pc:docMk/>
            <pc:sldMasterMk cId="0" sldId="2147483715"/>
            <pc:sldLayoutMk cId="0" sldId="2147483702"/>
          </pc:sldLayoutMkLst>
        </pc:sldLayoutChg>
        <pc:sldLayoutChg chg="add del">
          <pc:chgData name="#NG YONG JIAN#" userId="3d7150c4-bdc0-4413-8bf5-861fa5f82b16" providerId="ADAL" clId="{56CDA824-CA5A-4C34-81D4-AEFBF38F374E}" dt="2022-04-15T14:58:16.245" v="3958" actId="47"/>
          <pc:sldLayoutMkLst>
            <pc:docMk/>
            <pc:sldMasterMk cId="0" sldId="2147483715"/>
            <pc:sldLayoutMk cId="0" sldId="2147483703"/>
          </pc:sldLayoutMkLst>
        </pc:sldLayoutChg>
        <pc:sldLayoutChg chg="del">
          <pc:chgData name="#NG YONG JIAN#" userId="3d7150c4-bdc0-4413-8bf5-861fa5f82b16" providerId="ADAL" clId="{56CDA824-CA5A-4C34-81D4-AEFBF38F374E}" dt="2022-04-15T13:32:36.701" v="3506" actId="47"/>
          <pc:sldLayoutMkLst>
            <pc:docMk/>
            <pc:sldMasterMk cId="0" sldId="2147483715"/>
            <pc:sldLayoutMk cId="0" sldId="2147483704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439" v="3956" actId="47"/>
          <pc:sldLayoutMkLst>
            <pc:docMk/>
            <pc:sldMasterMk cId="0" sldId="2147483715"/>
            <pc:sldLayoutMk cId="0" sldId="2147483705"/>
          </pc:sldLayoutMkLst>
        </pc:sldLayoutChg>
        <pc:sldLayoutChg chg="del">
          <pc:chgData name="#NG YONG JIAN#" userId="3d7150c4-bdc0-4413-8bf5-861fa5f82b16" providerId="ADAL" clId="{56CDA824-CA5A-4C34-81D4-AEFBF38F374E}" dt="2022-04-15T13:32:37.253" v="3507" actId="47"/>
          <pc:sldLayoutMkLst>
            <pc:docMk/>
            <pc:sldMasterMk cId="0" sldId="2147483715"/>
            <pc:sldLayoutMk cId="0" sldId="2147483706"/>
          </pc:sldLayoutMkLst>
        </pc:sldLayoutChg>
      </pc:sldMasterChg>
      <pc:sldMasterChg chg="del delSldLayout">
        <pc:chgData name="#NG YONG JIAN#" userId="3d7150c4-bdc0-4413-8bf5-861fa5f82b16" providerId="ADAL" clId="{56CDA824-CA5A-4C34-81D4-AEFBF38F374E}" dt="2022-04-15T13:32:27.969" v="3496" actId="47"/>
        <pc:sldMasterMkLst>
          <pc:docMk/>
          <pc:sldMasterMk cId="0" sldId="2147483716"/>
        </pc:sldMasterMkLst>
        <pc:sldLayoutChg chg="del">
          <pc:chgData name="#NG YONG JIAN#" userId="3d7150c4-bdc0-4413-8bf5-861fa5f82b16" providerId="ADAL" clId="{56CDA824-CA5A-4C34-81D4-AEFBF38F374E}" dt="2022-04-15T13:32:25.121" v="3491" actId="47"/>
          <pc:sldLayoutMkLst>
            <pc:docMk/>
            <pc:sldMasterMk cId="0" sldId="2147483716"/>
            <pc:sldLayoutMk cId="0" sldId="2147483712"/>
          </pc:sldLayoutMkLst>
        </pc:sldLayoutChg>
        <pc:sldLayoutChg chg="del">
          <pc:chgData name="#NG YONG JIAN#" userId="3d7150c4-bdc0-4413-8bf5-861fa5f82b16" providerId="ADAL" clId="{56CDA824-CA5A-4C34-81D4-AEFBF38F374E}" dt="2022-04-15T13:32:27.969" v="3496" actId="47"/>
          <pc:sldLayoutMkLst>
            <pc:docMk/>
            <pc:sldMasterMk cId="0" sldId="2147483716"/>
            <pc:sldLayoutMk cId="0" sldId="2147483713"/>
          </pc:sldLayoutMkLst>
        </pc:sldLayoutChg>
      </pc:sldMasterChg>
    </pc:docChg>
  </pc:docChgLst>
  <pc:docChgLst>
    <pc:chgData name="#KEVIN YOK#" userId="ad4c97d8-6128-4809-a52e-f1ae5b642f6c" providerId="ADAL" clId="{6E980326-CAA8-4985-93B9-F7CCB36C48AC}"/>
    <pc:docChg chg="undo redo custSel addSld delSld modSld sldOrd">
      <pc:chgData name="#KEVIN YOK#" userId="ad4c97d8-6128-4809-a52e-f1ae5b642f6c" providerId="ADAL" clId="{6E980326-CAA8-4985-93B9-F7CCB36C48AC}" dt="2022-04-19T07:15:56.271" v="1851" actId="20577"/>
      <pc:docMkLst>
        <pc:docMk/>
      </pc:docMkLst>
      <pc:sldChg chg="modSp mod modTransition modAnim modNotesTx">
        <pc:chgData name="#KEVIN YOK#" userId="ad4c97d8-6128-4809-a52e-f1ae5b642f6c" providerId="ADAL" clId="{6E980326-CAA8-4985-93B9-F7CCB36C48AC}" dt="2022-04-19T07:15:56.271" v="1851" actId="20577"/>
        <pc:sldMkLst>
          <pc:docMk/>
          <pc:sldMk cId="0" sldId="256"/>
        </pc:sldMkLst>
        <pc:spChg chg="mod">
          <ac:chgData name="#KEVIN YOK#" userId="ad4c97d8-6128-4809-a52e-f1ae5b642f6c" providerId="ADAL" clId="{6E980326-CAA8-4985-93B9-F7CCB36C48AC}" dt="2022-04-15T02:54:56.121" v="6" actId="20577"/>
          <ac:spMkLst>
            <pc:docMk/>
            <pc:sldMk cId="0" sldId="256"/>
            <ac:spMk id="386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57"/>
        </pc:sldMkLst>
      </pc:sldChg>
      <pc:sldChg chg="modSp mod modTransition modAnim">
        <pc:chgData name="#KEVIN YOK#" userId="ad4c97d8-6128-4809-a52e-f1ae5b642f6c" providerId="ADAL" clId="{6E980326-CAA8-4985-93B9-F7CCB36C48AC}" dt="2022-04-16T10:01:05.811" v="1850" actId="20577"/>
        <pc:sldMkLst>
          <pc:docMk/>
          <pc:sldMk cId="0" sldId="258"/>
        </pc:sldMkLst>
        <pc:spChg chg="mod">
          <ac:chgData name="#KEVIN YOK#" userId="ad4c97d8-6128-4809-a52e-f1ae5b642f6c" providerId="ADAL" clId="{6E980326-CAA8-4985-93B9-F7CCB36C48AC}" dt="2022-04-16T10:01:05.811" v="1850" actId="20577"/>
          <ac:spMkLst>
            <pc:docMk/>
            <pc:sldMk cId="0" sldId="258"/>
            <ac:spMk id="400" creationId="{00000000-0000-0000-0000-000000000000}"/>
          </ac:spMkLst>
        </pc:spChg>
        <pc:picChg chg="mod">
          <ac:chgData name="#KEVIN YOK#" userId="ad4c97d8-6128-4809-a52e-f1ae5b642f6c" providerId="ADAL" clId="{6E980326-CAA8-4985-93B9-F7CCB36C48AC}" dt="2022-04-15T03:32:00.716" v="17" actId="1076"/>
          <ac:picMkLst>
            <pc:docMk/>
            <pc:sldMk cId="0" sldId="258"/>
            <ac:picMk id="398" creationId="{00000000-0000-0000-0000-000000000000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3:16:36.777" v="1763"/>
        <pc:sldMkLst>
          <pc:docMk/>
          <pc:sldMk cId="0" sldId="25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1"/>
        </pc:sldMkLst>
      </pc:sldChg>
      <pc:sldChg chg="modSp modTransition modAnim">
        <pc:chgData name="#KEVIN YOK#" userId="ad4c97d8-6128-4809-a52e-f1ae5b642f6c" providerId="ADAL" clId="{6E980326-CAA8-4985-93B9-F7CCB36C48AC}" dt="2022-04-15T15:32:20.737" v="1812" actId="20577"/>
        <pc:sldMkLst>
          <pc:docMk/>
          <pc:sldMk cId="0" sldId="262"/>
        </pc:sldMkLst>
        <pc:spChg chg="mod">
          <ac:chgData name="#KEVIN YOK#" userId="ad4c97d8-6128-4809-a52e-f1ae5b642f6c" providerId="ADAL" clId="{6E980326-CAA8-4985-93B9-F7CCB36C48AC}" dt="2022-04-15T15:32:13.899" v="1808" actId="20577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2.550" v="1807" actId="20577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20.737" v="1812" actId="20577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8.947" v="1811" actId="20577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7.441" v="1810" actId="20577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5.544" v="1809" actId="20577"/>
          <ac:spMkLst>
            <pc:docMk/>
            <pc:sldMk cId="0" sldId="262"/>
            <ac:spMk id="43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6:02.808" v="1797" actId="1076"/>
        <pc:sldMkLst>
          <pc:docMk/>
          <pc:sldMk cId="0" sldId="263"/>
        </pc:sldMkLst>
        <pc:spChg chg="mod">
          <ac:chgData name="#KEVIN YOK#" userId="ad4c97d8-6128-4809-a52e-f1ae5b642f6c" providerId="ADAL" clId="{6E980326-CAA8-4985-93B9-F7CCB36C48AC}" dt="2022-04-15T14:56:02.808" v="1797" actId="1076"/>
          <ac:spMkLst>
            <pc:docMk/>
            <pc:sldMk cId="0" sldId="263"/>
            <ac:spMk id="448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4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5"/>
        </pc:sldMkLst>
        <pc:spChg chg="mod">
          <ac:chgData name="#KEVIN YOK#" userId="ad4c97d8-6128-4809-a52e-f1ae5b642f6c" providerId="ADAL" clId="{6E980326-CAA8-4985-93B9-F7CCB36C48AC}" dt="2022-04-15T08:20:22.212" v="463" actId="1076"/>
          <ac:spMkLst>
            <pc:docMk/>
            <pc:sldMk cId="0" sldId="265"/>
            <ac:spMk id="47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8:19:24.464" v="448" actId="1076"/>
          <ac:spMkLst>
            <pc:docMk/>
            <pc:sldMk cId="0" sldId="265"/>
            <ac:spMk id="503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6"/>
        </pc:sldMkLst>
        <pc:spChg chg="mod">
          <ac:chgData name="#KEVIN YOK#" userId="ad4c97d8-6128-4809-a52e-f1ae5b642f6c" providerId="ADAL" clId="{6E980326-CAA8-4985-93B9-F7CCB36C48AC}" dt="2022-04-15T08:25:28.855" v="501" actId="14100"/>
          <ac:spMkLst>
            <pc:docMk/>
            <pc:sldMk cId="0" sldId="266"/>
            <ac:spMk id="532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5:45.641" v="1794" actId="1076"/>
        <pc:sldMkLst>
          <pc:docMk/>
          <pc:sldMk cId="0" sldId="267"/>
        </pc:sldMkLst>
        <pc:spChg chg="mod">
          <ac:chgData name="#KEVIN YOK#" userId="ad4c97d8-6128-4809-a52e-f1ae5b642f6c" providerId="ADAL" clId="{6E980326-CAA8-4985-93B9-F7CCB36C48AC}" dt="2022-04-15T14:55:45.641" v="1794" actId="1076"/>
          <ac:spMkLst>
            <pc:docMk/>
            <pc:sldMk cId="0" sldId="267"/>
            <ac:spMk id="54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4:55:32.613" v="1790" actId="1076"/>
          <ac:spMkLst>
            <pc:docMk/>
            <pc:sldMk cId="0" sldId="267"/>
            <ac:spMk id="54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8"/>
        </pc:sldMkLst>
        <pc:spChg chg="mod">
          <ac:chgData name="#KEVIN YOK#" userId="ad4c97d8-6128-4809-a52e-f1ae5b642f6c" providerId="ADAL" clId="{6E980326-CAA8-4985-93B9-F7CCB36C48AC}" dt="2022-04-15T08:28:59.150" v="560" actId="1076"/>
          <ac:spMkLst>
            <pc:docMk/>
            <pc:sldMk cId="0" sldId="268"/>
            <ac:spMk id="554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1"/>
        </pc:sldMkLst>
      </pc:sldChg>
      <pc:sldChg chg="addSp modSp mod modTransition modAnim">
        <pc:chgData name="#KEVIN YOK#" userId="ad4c97d8-6128-4809-a52e-f1ae5b642f6c" providerId="ADAL" clId="{6E980326-CAA8-4985-93B9-F7CCB36C48AC}" dt="2022-04-15T13:19:35.947" v="1767"/>
        <pc:sldMkLst>
          <pc:docMk/>
          <pc:sldMk cId="0" sldId="272"/>
        </pc:sldMkLst>
        <pc:spChg chg="add mod">
          <ac:chgData name="#KEVIN YOK#" userId="ad4c97d8-6128-4809-a52e-f1ae5b642f6c" providerId="ADAL" clId="{6E980326-CAA8-4985-93B9-F7CCB36C48AC}" dt="2022-04-15T03:44:06.645" v="74" actId="208"/>
          <ac:spMkLst>
            <pc:docMk/>
            <pc:sldMk cId="0" sldId="272"/>
            <ac:spMk id="3" creationId="{4298FD1F-2D41-4F94-9A13-1498CB9D6B0C}"/>
          </ac:spMkLst>
        </pc:spChg>
        <pc:spChg chg="add mod ord">
          <ac:chgData name="#KEVIN YOK#" userId="ad4c97d8-6128-4809-a52e-f1ae5b642f6c" providerId="ADAL" clId="{6E980326-CAA8-4985-93B9-F7CCB36C48AC}" dt="2022-04-15T03:44:21.315" v="77" actId="1076"/>
          <ac:spMkLst>
            <pc:docMk/>
            <pc:sldMk cId="0" sldId="272"/>
            <ac:spMk id="6" creationId="{8DFC2243-D9C9-422D-95E8-2ED9A6EA91EA}"/>
          </ac:spMkLst>
        </pc:spChg>
        <pc:spChg chg="mod">
          <ac:chgData name="#KEVIN YOK#" userId="ad4c97d8-6128-4809-a52e-f1ae5b642f6c" providerId="ADAL" clId="{6E980326-CAA8-4985-93B9-F7CCB36C48AC}" dt="2022-04-15T08:06:08.056" v="272" actId="1076"/>
          <ac:spMkLst>
            <pc:docMk/>
            <pc:sldMk cId="0" sldId="272"/>
            <ac:spMk id="671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3"/>
        </pc:sldMkLst>
      </pc:sldChg>
      <pc:sldChg chg="modTransition modAnim">
        <pc:chgData name="#KEVIN YOK#" userId="ad4c97d8-6128-4809-a52e-f1ae5b642f6c" providerId="ADAL" clId="{6E980326-CAA8-4985-93B9-F7CCB36C48AC}" dt="2022-04-15T13:20:17.734" v="1772"/>
        <pc:sldMkLst>
          <pc:docMk/>
          <pc:sldMk cId="0" sldId="274"/>
        </pc:sldMkLst>
      </pc:sldChg>
      <pc:sldChg chg="addSp delSp modSp mod modTransition modAnim">
        <pc:chgData name="#KEVIN YOK#" userId="ad4c97d8-6128-4809-a52e-f1ae5b642f6c" providerId="ADAL" clId="{6E980326-CAA8-4985-93B9-F7CCB36C48AC}" dt="2022-04-15T13:22:03.517" v="1780"/>
        <pc:sldMkLst>
          <pc:docMk/>
          <pc:sldMk cId="0" sldId="275"/>
        </pc:sldMkLst>
        <pc:spChg chg="add mod">
          <ac:chgData name="#KEVIN YOK#" userId="ad4c97d8-6128-4809-a52e-f1ae5b642f6c" providerId="ADAL" clId="{6E980326-CAA8-4985-93B9-F7CCB36C48AC}" dt="2022-04-15T03:49:28.945" v="116" actId="14100"/>
          <ac:spMkLst>
            <pc:docMk/>
            <pc:sldMk cId="0" sldId="275"/>
            <ac:spMk id="2" creationId="{83A22C0B-0D47-4618-955F-71FB6E5A5F2D}"/>
          </ac:spMkLst>
        </pc:spChg>
        <pc:spChg chg="add del">
          <ac:chgData name="#KEVIN YOK#" userId="ad4c97d8-6128-4809-a52e-f1ae5b642f6c" providerId="ADAL" clId="{6E980326-CAA8-4985-93B9-F7CCB36C48AC}" dt="2022-04-15T03:45:34.968" v="82" actId="22"/>
          <ac:spMkLst>
            <pc:docMk/>
            <pc:sldMk cId="0" sldId="275"/>
            <ac:spMk id="8" creationId="{1C3CF688-8F01-4A62-98EF-51EE03C29CF7}"/>
          </ac:spMkLst>
        </pc:spChg>
        <pc:spChg chg="add mod">
          <ac:chgData name="#KEVIN YOK#" userId="ad4c97d8-6128-4809-a52e-f1ae5b642f6c" providerId="ADAL" clId="{6E980326-CAA8-4985-93B9-F7CCB36C48AC}" dt="2022-04-15T03:49:43.018" v="118" actId="14100"/>
          <ac:spMkLst>
            <pc:docMk/>
            <pc:sldMk cId="0" sldId="275"/>
            <ac:spMk id="9" creationId="{9D38DC3A-8F4F-4C82-873E-E18D28331AB9}"/>
          </ac:spMkLst>
        </pc:spChg>
        <pc:spChg chg="add mod">
          <ac:chgData name="#KEVIN YOK#" userId="ad4c97d8-6128-4809-a52e-f1ae5b642f6c" providerId="ADAL" clId="{6E980326-CAA8-4985-93B9-F7CCB36C48AC}" dt="2022-04-15T03:51:06.578" v="128" actId="2711"/>
          <ac:spMkLst>
            <pc:docMk/>
            <pc:sldMk cId="0" sldId="275"/>
            <ac:spMk id="11" creationId="{F68038F6-86B2-4249-8712-B9DD51E703EC}"/>
          </ac:spMkLst>
        </pc:spChg>
        <pc:spChg chg="add mod">
          <ac:chgData name="#KEVIN YOK#" userId="ad4c97d8-6128-4809-a52e-f1ae5b642f6c" providerId="ADAL" clId="{6E980326-CAA8-4985-93B9-F7CCB36C48AC}" dt="2022-04-15T03:52:58.149" v="134" actId="1036"/>
          <ac:spMkLst>
            <pc:docMk/>
            <pc:sldMk cId="0" sldId="275"/>
            <ac:spMk id="13" creationId="{C7C9AAAB-1C3E-4879-90C6-FA00358CDC7F}"/>
          </ac:spMkLst>
        </pc:spChg>
      </pc:sldChg>
      <pc:sldChg chg="modSp mod ord modTransition modAnim">
        <pc:chgData name="#KEVIN YOK#" userId="ad4c97d8-6128-4809-a52e-f1ae5b642f6c" providerId="ADAL" clId="{6E980326-CAA8-4985-93B9-F7CCB36C48AC}" dt="2022-04-15T11:03:19.452" v="1253"/>
        <pc:sldMkLst>
          <pc:docMk/>
          <pc:sldMk cId="0" sldId="276"/>
        </pc:sldMkLst>
        <pc:spChg chg="mod">
          <ac:chgData name="#KEVIN YOK#" userId="ad4c97d8-6128-4809-a52e-f1ae5b642f6c" providerId="ADAL" clId="{6E980326-CAA8-4985-93B9-F7CCB36C48AC}" dt="2022-04-15T10:59:41.467" v="1233" actId="14100"/>
          <ac:spMkLst>
            <pc:docMk/>
            <pc:sldMk cId="0" sldId="276"/>
            <ac:spMk id="735" creationId="{00000000-0000-0000-0000-000000000000}"/>
          </ac:spMkLst>
        </pc:spChg>
      </pc:sldChg>
      <pc:sldChg chg="addSp delSp modSp mod modTransition modClrScheme modAnim chgLayout">
        <pc:chgData name="#KEVIN YOK#" userId="ad4c97d8-6128-4809-a52e-f1ae5b642f6c" providerId="ADAL" clId="{6E980326-CAA8-4985-93B9-F7CCB36C48AC}" dt="2022-04-15T10:42:25.405" v="1121"/>
        <pc:sldMkLst>
          <pc:docMk/>
          <pc:sldMk cId="0" sldId="277"/>
        </pc:sldMkLst>
        <pc:spChg chg="add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2" creationId="{35EF4F96-929E-48D2-8291-9DA9176B1784}"/>
          </ac:spMkLst>
        </pc:spChg>
        <pc:spChg chg="add del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3" creationId="{49BA1FAE-5CA8-4B9A-90E5-26647C2D6B73}"/>
          </ac:spMkLst>
        </pc:spChg>
        <pc:spChg chg="add mod ord">
          <ac:chgData name="#KEVIN YOK#" userId="ad4c97d8-6128-4809-a52e-f1ae5b642f6c" providerId="ADAL" clId="{6E980326-CAA8-4985-93B9-F7CCB36C48AC}" dt="2022-04-15T09:29:02.111" v="818" actId="14100"/>
          <ac:spMkLst>
            <pc:docMk/>
            <pc:sldMk cId="0" sldId="277"/>
            <ac:spMk id="4" creationId="{72003571-7EC5-440E-A52A-764F05B2C3AB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3" creationId="{00000000-0000-0000-0000-000000000000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1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2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3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1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4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990290824" sldId="335"/>
        </pc:sldMkLst>
      </pc:sldChg>
      <pc:sldChg chg="addSp modSp mod modTransition modAnim">
        <pc:chgData name="#KEVIN YOK#" userId="ad4c97d8-6128-4809-a52e-f1ae5b642f6c" providerId="ADAL" clId="{6E980326-CAA8-4985-93B9-F7CCB36C48AC}" dt="2022-04-15T13:23:02.555" v="1789"/>
        <pc:sldMkLst>
          <pc:docMk/>
          <pc:sldMk cId="988880444" sldId="336"/>
        </pc:sldMkLst>
        <pc:spChg chg="add mod ord">
          <ac:chgData name="#KEVIN YOK#" userId="ad4c97d8-6128-4809-a52e-f1ae5b642f6c" providerId="ADAL" clId="{6E980326-CAA8-4985-93B9-F7CCB36C48AC}" dt="2022-04-15T03:57:14.177" v="157" actId="404"/>
          <ac:spMkLst>
            <pc:docMk/>
            <pc:sldMk cId="988880444" sldId="336"/>
            <ac:spMk id="7" creationId="{01995900-3573-44BA-8CA4-9A42EA45F268}"/>
          </ac:spMkLst>
        </pc:spChg>
        <pc:spChg chg="add mod">
          <ac:chgData name="#KEVIN YOK#" userId="ad4c97d8-6128-4809-a52e-f1ae5b642f6c" providerId="ADAL" clId="{6E980326-CAA8-4985-93B9-F7CCB36C48AC}" dt="2022-04-15T03:56:55.389" v="149" actId="14100"/>
          <ac:spMkLst>
            <pc:docMk/>
            <pc:sldMk cId="988880444" sldId="336"/>
            <ac:spMk id="8" creationId="{E1544A57-D094-46E6-85E4-5A3850E2F17A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762532248" sldId="337"/>
        </pc:sldMkLst>
        <pc:spChg chg="mod">
          <ac:chgData name="#KEVIN YOK#" userId="ad4c97d8-6128-4809-a52e-f1ae5b642f6c" providerId="ADAL" clId="{6E980326-CAA8-4985-93B9-F7CCB36C48AC}" dt="2022-04-15T09:02:00.941" v="771" actId="1076"/>
          <ac:spMkLst>
            <pc:docMk/>
            <pc:sldMk cId="1762532248" sldId="337"/>
            <ac:spMk id="686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3:02.521" v="778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0:18.847" v="759" actId="688"/>
          <ac:spMkLst>
            <pc:docMk/>
            <pc:sldMk cId="1762532248" sldId="337"/>
            <ac:spMk id="712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824353974" sldId="338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537198720" sldId="339"/>
        </pc:sldMkLst>
        <pc:picChg chg="mod">
          <ac:chgData name="#KEVIN YOK#" userId="ad4c97d8-6128-4809-a52e-f1ae5b642f6c" providerId="ADAL" clId="{6E980326-CAA8-4985-93B9-F7CCB36C48AC}" dt="2022-04-15T08:50:42.961" v="687" actId="1076"/>
          <ac:picMkLst>
            <pc:docMk/>
            <pc:sldMk cId="1537198720" sldId="339"/>
            <ac:picMk id="4" creationId="{DA908B3D-B98B-41EB-A9D8-F3A13A454776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55568151" sldId="340"/>
        </pc:sldMkLst>
      </pc:sldChg>
      <pc:sldChg chg="modTransition modAnim">
        <pc:chgData name="#KEVIN YOK#" userId="ad4c97d8-6128-4809-a52e-f1ae5b642f6c" providerId="ADAL" clId="{6E980326-CAA8-4985-93B9-F7CCB36C48AC}" dt="2022-04-15T10:41:45.335" v="1117"/>
        <pc:sldMkLst>
          <pc:docMk/>
          <pc:sldMk cId="340675313" sldId="341"/>
        </pc:sldMkLst>
      </pc:sldChg>
      <pc:sldChg chg="modSp modTransition modAnim">
        <pc:chgData name="#KEVIN YOK#" userId="ad4c97d8-6128-4809-a52e-f1ae5b642f6c" providerId="ADAL" clId="{6E980326-CAA8-4985-93B9-F7CCB36C48AC}" dt="2022-04-15T10:57:46.717" v="1226" actId="1362"/>
        <pc:sldMkLst>
          <pc:docMk/>
          <pc:sldMk cId="3469831446" sldId="342"/>
        </pc:sldMkLst>
        <pc:picChg chg="mod">
          <ac:chgData name="#KEVIN YOK#" userId="ad4c97d8-6128-4809-a52e-f1ae5b642f6c" providerId="ADAL" clId="{6E980326-CAA8-4985-93B9-F7CCB36C48AC}" dt="2022-04-15T10:57:46.717" v="1226" actId="1362"/>
          <ac:picMkLst>
            <pc:docMk/>
            <pc:sldMk cId="3469831446" sldId="342"/>
            <ac:picMk id="1026" creationId="{B0AD768A-9819-4C09-8939-AAF5E3665AF5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0:49:17.606" v="1182"/>
        <pc:sldMkLst>
          <pc:docMk/>
          <pc:sldMk cId="2080627752" sldId="343"/>
        </pc:sldMkLst>
        <pc:spChg chg="mod">
          <ac:chgData name="#KEVIN YOK#" userId="ad4c97d8-6128-4809-a52e-f1ae5b642f6c" providerId="ADAL" clId="{6E980326-CAA8-4985-93B9-F7CCB36C48AC}" dt="2022-04-15T10:47:34.690" v="1164" actId="1076"/>
          <ac:spMkLst>
            <pc:docMk/>
            <pc:sldMk cId="2080627752" sldId="343"/>
            <ac:spMk id="710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2:31.730" v="1123"/>
        <pc:sldMkLst>
          <pc:docMk/>
          <pc:sldMk cId="2627412959" sldId="344"/>
        </pc:sldMkLst>
      </pc:sldChg>
      <pc:sldChg chg="modTransition modAnim">
        <pc:chgData name="#KEVIN YOK#" userId="ad4c97d8-6128-4809-a52e-f1ae5b642f6c" providerId="ADAL" clId="{6E980326-CAA8-4985-93B9-F7CCB36C48AC}" dt="2022-04-15T10:49:27.475" v="1185"/>
        <pc:sldMkLst>
          <pc:docMk/>
          <pc:sldMk cId="4123896403" sldId="345"/>
        </pc:sldMkLst>
      </pc:sldChg>
      <pc:sldChg chg="modSp mod modTransition modAnim">
        <pc:chgData name="#KEVIN YOK#" userId="ad4c97d8-6128-4809-a52e-f1ae5b642f6c" providerId="ADAL" clId="{6E980326-CAA8-4985-93B9-F7CCB36C48AC}" dt="2022-04-15T10:54:20.129" v="1208"/>
        <pc:sldMkLst>
          <pc:docMk/>
          <pc:sldMk cId="930216750" sldId="346"/>
        </pc:sldMkLst>
        <pc:spChg chg="mod">
          <ac:chgData name="#KEVIN YOK#" userId="ad4c97d8-6128-4809-a52e-f1ae5b642f6c" providerId="ADAL" clId="{6E980326-CAA8-4985-93B9-F7CCB36C48AC}" dt="2022-04-15T10:49:58.971" v="1189" actId="1076"/>
          <ac:spMkLst>
            <pc:docMk/>
            <pc:sldMk cId="930216750" sldId="346"/>
            <ac:spMk id="1128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3641318869" sldId="34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2909867748" sldId="348"/>
        </pc:sldMkLst>
      </pc:sldChg>
      <pc:sldChg chg="add modTransition">
        <pc:chgData name="#KEVIN YOK#" userId="ad4c97d8-6128-4809-a52e-f1ae5b642f6c" providerId="ADAL" clId="{6E980326-CAA8-4985-93B9-F7CCB36C48AC}" dt="2022-04-15T10:40:21.257" v="1114"/>
        <pc:sldMkLst>
          <pc:docMk/>
          <pc:sldMk cId="985053252" sldId="349"/>
        </pc:sldMkLst>
      </pc:sldChg>
      <pc:sldChg chg="modSp mod modTransition modAnim">
        <pc:chgData name="#KEVIN YOK#" userId="ad4c97d8-6128-4809-a52e-f1ae5b642f6c" providerId="ADAL" clId="{6E980326-CAA8-4985-93B9-F7CCB36C48AC}" dt="2022-04-15T11:16:56.706" v="1281"/>
        <pc:sldMkLst>
          <pc:docMk/>
          <pc:sldMk cId="2565030499" sldId="350"/>
        </pc:sldMkLst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4" creationId="{C18AA604-1DDE-471E-924A-DAD294750BD2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6" creationId="{3C5A3437-3DBA-4E0F-B070-10166B4C1EEB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8" creationId="{D1E56BEB-C4AC-4282-B056-A299280FA2CD}"/>
          </ac:picMkLst>
        </pc:picChg>
      </pc:sldChg>
      <pc:sldChg chg="addSp delSp modSp new del mod modClrScheme chgLayout">
        <pc:chgData name="#KEVIN YOK#" userId="ad4c97d8-6128-4809-a52e-f1ae5b642f6c" providerId="ADAL" clId="{6E980326-CAA8-4985-93B9-F7CCB36C48AC}" dt="2022-04-15T09:50:42.116" v="920" actId="47"/>
        <pc:sldMkLst>
          <pc:docMk/>
          <pc:sldMk cId="1676295303" sldId="351"/>
        </pc:sldMkLst>
        <pc:spChg chg="del mod ord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2" creationId="{19CE177B-CE62-408B-B760-76A81EE86A7F}"/>
          </ac:spMkLst>
        </pc:spChg>
        <pc:spChg chg="del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3" creationId="{8009E094-B298-404D-B25A-89EBA59FBE5A}"/>
          </ac:spMkLst>
        </pc:spChg>
        <pc:spChg chg="add del mod ord">
          <ac:chgData name="#KEVIN YOK#" userId="ad4c97d8-6128-4809-a52e-f1ae5b642f6c" providerId="ADAL" clId="{6E980326-CAA8-4985-93B9-F7CCB36C48AC}" dt="2022-04-15T09:30:50.290" v="823" actId="478"/>
          <ac:spMkLst>
            <pc:docMk/>
            <pc:sldMk cId="1676295303" sldId="351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5" creationId="{8A70AD1D-CA29-49B8-BDB2-8084374DB19E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6" creationId="{1989A35C-54FA-4914-99C6-19AAA7CA3CF9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7" creationId="{AAFA3EFE-5001-4B13-A716-1B3FB9FDD61B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8" creationId="{0B3EE3E0-6680-49C9-83D2-A255AB866133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19" creationId="{F234B659-92FF-4B78-AFBA-61F97BABDAA8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0" creationId="{EFA53B07-BDEC-4FCA-A836-CE07B1E19615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1" creationId="{95F5F481-09CB-47E3-B2C9-EE412BF872F2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2" creationId="{6014C2C7-E6CD-45EB-BE56-89492250C908}"/>
          </ac:spMkLst>
        </pc:spChg>
        <pc:picChg chg="add del mod modCrop">
          <ac:chgData name="#KEVIN YOK#" userId="ad4c97d8-6128-4809-a52e-f1ae5b642f6c" providerId="ADAL" clId="{6E980326-CAA8-4985-93B9-F7CCB36C48AC}" dt="2022-04-15T09:47:12.430" v="856" actId="478"/>
          <ac:picMkLst>
            <pc:docMk/>
            <pc:sldMk cId="1676295303" sldId="351"/>
            <ac:picMk id="6" creationId="{AAD58613-3C7B-45FC-8F63-2296BEFF8899}"/>
          </ac:picMkLst>
        </pc:picChg>
        <pc:picChg chg="add del mod">
          <ac:chgData name="#KEVIN YOK#" userId="ad4c97d8-6128-4809-a52e-f1ae5b642f6c" providerId="ADAL" clId="{6E980326-CAA8-4985-93B9-F7CCB36C48AC}" dt="2022-04-15T09:37:46.312" v="834" actId="21"/>
          <ac:picMkLst>
            <pc:docMk/>
            <pc:sldMk cId="1676295303" sldId="351"/>
            <ac:picMk id="8" creationId="{DC7446E5-6FF5-481C-80A2-C519FE3D3E99}"/>
          </ac:picMkLst>
        </pc:picChg>
        <pc:picChg chg="add del mod">
          <ac:chgData name="#KEVIN YOK#" userId="ad4c97d8-6128-4809-a52e-f1ae5b642f6c" providerId="ADAL" clId="{6E980326-CAA8-4985-93B9-F7CCB36C48AC}" dt="2022-04-15T09:39:05.743" v="842"/>
          <ac:picMkLst>
            <pc:docMk/>
            <pc:sldMk cId="1676295303" sldId="351"/>
            <ac:picMk id="9" creationId="{5C03C6E4-8277-43A4-9A65-5692A25796D9}"/>
          </ac:picMkLst>
        </pc:picChg>
        <pc:picChg chg="add del mod modCrop">
          <ac:chgData name="#KEVIN YOK#" userId="ad4c97d8-6128-4809-a52e-f1ae5b642f6c" providerId="ADAL" clId="{6E980326-CAA8-4985-93B9-F7CCB36C48AC}" dt="2022-04-15T09:47:14.512" v="857" actId="478"/>
          <ac:picMkLst>
            <pc:docMk/>
            <pc:sldMk cId="1676295303" sldId="351"/>
            <ac:picMk id="10" creationId="{F874A32B-9F2A-4FAB-9B73-FA20FB3012CF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2" creationId="{95F08CA5-1914-4AED-9B75-81613C1F9C95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4" creationId="{47F5B9D5-388C-4774-90FE-768DD23C5B2D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3" creationId="{7FF472D6-AD0D-4D34-BE16-D36CEEF6E266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4" creationId="{F1239DEC-9AE7-489E-946E-067971CD0CAE}"/>
          </ac:picMkLst>
        </pc:picChg>
      </pc:sldChg>
      <pc:sldChg chg="addSp delSp modSp add mod modTransition modAnim">
        <pc:chgData name="#KEVIN YOK#" userId="ad4c97d8-6128-4809-a52e-f1ae5b642f6c" providerId="ADAL" clId="{6E980326-CAA8-4985-93B9-F7CCB36C48AC}" dt="2022-04-15T11:04:32.294" v="1260"/>
        <pc:sldMkLst>
          <pc:docMk/>
          <pc:sldMk cId="2668351613" sldId="352"/>
        </pc:sldMkLst>
        <pc:spChg chg="del">
          <ac:chgData name="#KEVIN YOK#" userId="ad4c97d8-6128-4809-a52e-f1ae5b642f6c" providerId="ADAL" clId="{6E980326-CAA8-4985-93B9-F7CCB36C48AC}" dt="2022-04-15T09:30:54.712" v="824" actId="478"/>
          <ac:spMkLst>
            <pc:docMk/>
            <pc:sldMk cId="2668351613" sldId="352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10:38:08.410" v="1102" actId="403"/>
          <ac:spMkLst>
            <pc:docMk/>
            <pc:sldMk cId="2668351613" sldId="352"/>
            <ac:spMk id="6" creationId="{53EB2F99-D374-4BCC-9A42-2F6ED26A6182}"/>
          </ac:spMkLst>
        </pc:spChg>
        <pc:spChg chg="add mod">
          <ac:chgData name="#KEVIN YOK#" userId="ad4c97d8-6128-4809-a52e-f1ae5b642f6c" providerId="ADAL" clId="{6E980326-CAA8-4985-93B9-F7CCB36C48AC}" dt="2022-04-15T10:34:01.628" v="984" actId="1076"/>
          <ac:spMkLst>
            <pc:docMk/>
            <pc:sldMk cId="2668351613" sldId="352"/>
            <ac:spMk id="7" creationId="{ADA93CE4-A186-4497-AB4F-4DDBE481FA5F}"/>
          </ac:spMkLst>
        </pc:spChg>
        <pc:picChg chg="add del mod">
          <ac:chgData name="#KEVIN YOK#" userId="ad4c97d8-6128-4809-a52e-f1ae5b642f6c" providerId="ADAL" clId="{6E980326-CAA8-4985-93B9-F7CCB36C48AC}" dt="2022-04-15T09:45:45.779" v="846" actId="21"/>
          <ac:picMkLst>
            <pc:docMk/>
            <pc:sldMk cId="2668351613" sldId="352"/>
            <ac:picMk id="3" creationId="{A7DA2FFC-D2AF-4AC5-ABE9-4AEDE3FEA855}"/>
          </ac:picMkLst>
        </pc:picChg>
        <pc:picChg chg="add mod">
          <ac:chgData name="#KEVIN YOK#" userId="ad4c97d8-6128-4809-a52e-f1ae5b642f6c" providerId="ADAL" clId="{6E980326-CAA8-4985-93B9-F7CCB36C48AC}" dt="2022-04-15T10:25:53.231" v="951" actId="1076"/>
          <ac:picMkLst>
            <pc:docMk/>
            <pc:sldMk cId="2668351613" sldId="352"/>
            <ac:picMk id="5" creationId="{2E77BFC3-9D82-48AA-8D65-4071C0652CE5}"/>
          </ac:picMkLst>
        </pc:picChg>
      </pc:sldChg>
      <pc:sldChg chg="delSp add mod modTransition">
        <pc:chgData name="#KEVIN YOK#" userId="ad4c97d8-6128-4809-a52e-f1ae5b642f6c" providerId="ADAL" clId="{6E980326-CAA8-4985-93B9-F7CCB36C48AC}" dt="2022-04-15T10:40:21.257" v="1114"/>
        <pc:sldMkLst>
          <pc:docMk/>
          <pc:sldMk cId="1779730164" sldId="353"/>
        </pc:sldMkLst>
        <pc:spChg chg="del">
          <ac:chgData name="#KEVIN YOK#" userId="ad4c97d8-6128-4809-a52e-f1ae5b642f6c" providerId="ADAL" clId="{6E980326-CAA8-4985-93B9-F7CCB36C48AC}" dt="2022-04-15T09:30:58.659" v="825" actId="478"/>
          <ac:spMkLst>
            <pc:docMk/>
            <pc:sldMk cId="1779730164" sldId="353"/>
            <ac:spMk id="4" creationId="{685AA5D8-C888-4A5A-896C-70BB471FC282}"/>
          </ac:spMkLst>
        </pc:spChg>
      </pc:sldChg>
      <pc:sldChg chg="modTransition modAnim">
        <pc:chgData name="#KEVIN YOK#" userId="ad4c97d8-6128-4809-a52e-f1ae5b642f6c" providerId="ADAL" clId="{6E980326-CAA8-4985-93B9-F7CCB36C48AC}" dt="2022-04-15T12:04:59.682" v="1285"/>
        <pc:sldMkLst>
          <pc:docMk/>
          <pc:sldMk cId="4248755142" sldId="354"/>
        </pc:sldMkLst>
      </pc:sldChg>
      <pc:sldChg chg="addSp delSp modSp add mod ord modTransition modAnim">
        <pc:chgData name="#KEVIN YOK#" userId="ad4c97d8-6128-4809-a52e-f1ae5b642f6c" providerId="ADAL" clId="{6E980326-CAA8-4985-93B9-F7CCB36C48AC}" dt="2022-04-15T11:14:32.892" v="1268"/>
        <pc:sldMkLst>
          <pc:docMk/>
          <pc:sldMk cId="2399960890" sldId="355"/>
        </pc:sldMkLst>
        <pc:spChg chg="mod">
          <ac:chgData name="#KEVIN YOK#" userId="ad4c97d8-6128-4809-a52e-f1ae5b642f6c" providerId="ADAL" clId="{6E980326-CAA8-4985-93B9-F7CCB36C48AC}" dt="2022-04-15T09:49:07.017" v="889" actId="20577"/>
          <ac:spMkLst>
            <pc:docMk/>
            <pc:sldMk cId="2399960890" sldId="355"/>
            <ac:spMk id="685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68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08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0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2" creationId="{00000000-0000-0000-0000-000000000000}"/>
          </ac:spMkLst>
        </pc:spChg>
        <pc:picChg chg="del">
          <ac:chgData name="#KEVIN YOK#" userId="ad4c97d8-6128-4809-a52e-f1ae5b642f6c" providerId="ADAL" clId="{6E980326-CAA8-4985-93B9-F7CCB36C48AC}" dt="2022-04-15T09:49:41.316" v="903" actId="478"/>
          <ac:picMkLst>
            <pc:docMk/>
            <pc:sldMk cId="2399960890" sldId="355"/>
            <ac:picMk id="3" creationId="{69760355-7EF5-468D-8CD4-CA106F80B1FC}"/>
          </ac:picMkLst>
        </pc:picChg>
        <pc:picChg chg="add del mod modCrop">
          <ac:chgData name="#KEVIN YOK#" userId="ad4c97d8-6128-4809-a52e-f1ae5b642f6c" providerId="ADAL" clId="{6E980326-CAA8-4985-93B9-F7CCB36C48AC}" dt="2022-04-15T10:22:06.025" v="936" actId="478"/>
          <ac:picMkLst>
            <pc:docMk/>
            <pc:sldMk cId="2399960890" sldId="355"/>
            <ac:picMk id="4" creationId="{E42897B8-4488-4630-A435-41307C836504}"/>
          </ac:picMkLst>
        </pc:picChg>
        <pc:picChg chg="del">
          <ac:chgData name="#KEVIN YOK#" userId="ad4c97d8-6128-4809-a52e-f1ae5b642f6c" providerId="ADAL" clId="{6E980326-CAA8-4985-93B9-F7CCB36C48AC}" dt="2022-04-15T09:49:40.583" v="902" actId="478"/>
          <ac:picMkLst>
            <pc:docMk/>
            <pc:sldMk cId="2399960890" sldId="355"/>
            <ac:picMk id="6" creationId="{7653CBD3-FFB7-4BA3-B979-74E212D0658B}"/>
          </ac:picMkLst>
        </pc:picChg>
        <pc:picChg chg="add del mod">
          <ac:chgData name="#KEVIN YOK#" userId="ad4c97d8-6128-4809-a52e-f1ae5b642f6c" providerId="ADAL" clId="{6E980326-CAA8-4985-93B9-F7CCB36C48AC}" dt="2022-04-15T10:22:06.877" v="937" actId="478"/>
          <ac:picMkLst>
            <pc:docMk/>
            <pc:sldMk cId="2399960890" sldId="355"/>
            <ac:picMk id="7" creationId="{FED28FEE-DC16-4874-845D-F9D1779C2458}"/>
          </ac:picMkLst>
        </pc:picChg>
        <pc:picChg chg="del">
          <ac:chgData name="#KEVIN YOK#" userId="ad4c97d8-6128-4809-a52e-f1ae5b642f6c" providerId="ADAL" clId="{6E980326-CAA8-4985-93B9-F7CCB36C48AC}" dt="2022-04-15T09:51:28.354" v="921" actId="478"/>
          <ac:picMkLst>
            <pc:docMk/>
            <pc:sldMk cId="2399960890" sldId="355"/>
            <ac:picMk id="9" creationId="{B972B54C-93AE-42B3-938C-A6CA94B2D5F2}"/>
          </ac:picMkLst>
        </pc:picChg>
        <pc:picChg chg="add mod">
          <ac:chgData name="#KEVIN YOK#" userId="ad4c97d8-6128-4809-a52e-f1ae5b642f6c" providerId="ADAL" clId="{6E980326-CAA8-4985-93B9-F7CCB36C48AC}" dt="2022-04-15T10:22:51.088" v="942" actId="1076"/>
          <ac:picMkLst>
            <pc:docMk/>
            <pc:sldMk cId="2399960890" sldId="355"/>
            <ac:picMk id="10" creationId="{7665CEAE-90A2-426A-9891-1FA506BBB254}"/>
          </ac:picMkLst>
        </pc:picChg>
        <pc:picChg chg="del">
          <ac:chgData name="#KEVIN YOK#" userId="ad4c97d8-6128-4809-a52e-f1ae5b642f6c" providerId="ADAL" clId="{6E980326-CAA8-4985-93B9-F7CCB36C48AC}" dt="2022-04-15T09:51:49.965" v="927" actId="478"/>
          <ac:picMkLst>
            <pc:docMk/>
            <pc:sldMk cId="2399960890" sldId="355"/>
            <ac:picMk id="12" creationId="{2261F5FF-768D-4310-9BC3-90CDFAC9424F}"/>
          </ac:picMkLst>
        </pc:picChg>
        <pc:picChg chg="add mod">
          <ac:chgData name="#KEVIN YOK#" userId="ad4c97d8-6128-4809-a52e-f1ae5b642f6c" providerId="ADAL" clId="{6E980326-CAA8-4985-93B9-F7CCB36C48AC}" dt="2022-04-15T10:23:48.889" v="947" actId="1076"/>
          <ac:picMkLst>
            <pc:docMk/>
            <pc:sldMk cId="2399960890" sldId="355"/>
            <ac:picMk id="13" creationId="{4D239F2E-0815-4D32-A805-F396A73A5A77}"/>
          </ac:picMkLst>
        </pc:picChg>
        <pc:picChg chg="add mod">
          <ac:chgData name="#KEVIN YOK#" userId="ad4c97d8-6128-4809-a52e-f1ae5b642f6c" providerId="ADAL" clId="{6E980326-CAA8-4985-93B9-F7CCB36C48AC}" dt="2022-04-15T11:14:29.277" v="1262" actId="1076"/>
          <ac:picMkLst>
            <pc:docMk/>
            <pc:sldMk cId="2399960890" sldId="355"/>
            <ac:picMk id="31" creationId="{DC237A71-C6F7-4D88-B414-BC6ADF0A61EF}"/>
          </ac:picMkLst>
        </pc:picChg>
        <pc:picChg chg="add mod">
          <ac:chgData name="#KEVIN YOK#" userId="ad4c97d8-6128-4809-a52e-f1ae5b642f6c" providerId="ADAL" clId="{6E980326-CAA8-4985-93B9-F7CCB36C48AC}" dt="2022-04-15T10:23:11.283" v="944" actId="1076"/>
          <ac:picMkLst>
            <pc:docMk/>
            <pc:sldMk cId="2399960890" sldId="355"/>
            <ac:picMk id="32" creationId="{3A20803C-1E8E-47B1-9E1A-6826F5AEDACF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5:48:29.646" v="1830"/>
        <pc:sldMkLst>
          <pc:docMk/>
          <pc:sldMk cId="1435685381" sldId="356"/>
        </pc:sldMkLst>
        <pc:picChg chg="mod">
          <ac:chgData name="#KEVIN YOK#" userId="ad4c97d8-6128-4809-a52e-f1ae5b642f6c" providerId="ADAL" clId="{6E980326-CAA8-4985-93B9-F7CCB36C48AC}" dt="2022-04-15T15:47:42.838" v="1823" actId="1076"/>
          <ac:picMkLst>
            <pc:docMk/>
            <pc:sldMk cId="1435685381" sldId="356"/>
            <ac:picMk id="3" creationId="{90A6DF1C-FF5F-47EB-A8C0-11CD68A1ADFB}"/>
          </ac:picMkLst>
        </pc:picChg>
        <pc:picChg chg="mod">
          <ac:chgData name="#KEVIN YOK#" userId="ad4c97d8-6128-4809-a52e-f1ae5b642f6c" providerId="ADAL" clId="{6E980326-CAA8-4985-93B9-F7CCB36C48AC}" dt="2022-04-15T15:47:36.903" v="1822" actId="1076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modSp mod modTransition modAnim">
        <pc:chgData name="#KEVIN YOK#" userId="ad4c97d8-6128-4809-a52e-f1ae5b642f6c" providerId="ADAL" clId="{6E980326-CAA8-4985-93B9-F7CCB36C48AC}" dt="2022-04-15T12:16:54.369" v="1387"/>
        <pc:sldMkLst>
          <pc:docMk/>
          <pc:sldMk cId="3070165464" sldId="357"/>
        </pc:sldMkLst>
        <pc:spChg chg="add mod">
          <ac:chgData name="#KEVIN YOK#" userId="ad4c97d8-6128-4809-a52e-f1ae5b642f6c" providerId="ADAL" clId="{6E980326-CAA8-4985-93B9-F7CCB36C48AC}" dt="2022-04-15T12:16:13.674" v="1379" actId="1076"/>
          <ac:spMkLst>
            <pc:docMk/>
            <pc:sldMk cId="3070165464" sldId="357"/>
            <ac:spMk id="2" creationId="{96AB36A9-A960-41CC-87DA-B5CF066FEE16}"/>
          </ac:spMkLst>
        </pc:spChg>
        <pc:spChg chg="add mod">
          <ac:chgData name="#KEVIN YOK#" userId="ad4c97d8-6128-4809-a52e-f1ae5b642f6c" providerId="ADAL" clId="{6E980326-CAA8-4985-93B9-F7CCB36C48AC}" dt="2022-04-15T12:16:16.674" v="1380" actId="1076"/>
          <ac:spMkLst>
            <pc:docMk/>
            <pc:sldMk cId="3070165464" sldId="357"/>
            <ac:spMk id="13" creationId="{0517A325-0512-49D7-937F-B4AE99C219EF}"/>
          </ac:spMkLst>
        </pc:spChg>
        <pc:spChg chg="add mod">
          <ac:chgData name="#KEVIN YOK#" userId="ad4c97d8-6128-4809-a52e-f1ae5b642f6c" providerId="ADAL" clId="{6E980326-CAA8-4985-93B9-F7CCB36C48AC}" dt="2022-04-15T12:16:06.570" v="1376" actId="1076"/>
          <ac:spMkLst>
            <pc:docMk/>
            <pc:sldMk cId="3070165464" sldId="357"/>
            <ac:spMk id="15" creationId="{E33C7233-85CA-4B7A-A766-0BA13354E4C4}"/>
          </ac:spMkLst>
        </pc:spChg>
        <pc:spChg chg="add mod">
          <ac:chgData name="#KEVIN YOK#" userId="ad4c97d8-6128-4809-a52e-f1ae5b642f6c" providerId="ADAL" clId="{6E980326-CAA8-4985-93B9-F7CCB36C48AC}" dt="2022-04-15T12:16:03.770" v="1375" actId="1076"/>
          <ac:spMkLst>
            <pc:docMk/>
            <pc:sldMk cId="3070165464" sldId="357"/>
            <ac:spMk id="16" creationId="{EEEB9444-75F2-40A1-8238-43600E0932D9}"/>
          </ac:spMkLst>
        </pc:spChg>
        <pc:graphicFrameChg chg="mod">
          <ac:chgData name="#KEVIN YOK#" userId="ad4c97d8-6128-4809-a52e-f1ae5b642f6c" providerId="ADAL" clId="{6E980326-CAA8-4985-93B9-F7CCB36C48AC}" dt="2022-04-15T12:16:25.613" v="1384" actId="20577"/>
          <ac:graphicFrameMkLst>
            <pc:docMk/>
            <pc:sldMk cId="3070165464" sldId="357"/>
            <ac:graphicFrameMk id="23" creationId="{FE2055AB-0F21-4948-98F1-CDA7E4EA8D22}"/>
          </ac:graphicFrameMkLst>
        </pc:graphicFrameChg>
      </pc:sldChg>
      <pc:sldChg chg="modTransition modAnim">
        <pc:chgData name="#KEVIN YOK#" userId="ad4c97d8-6128-4809-a52e-f1ae5b642f6c" providerId="ADAL" clId="{6E980326-CAA8-4985-93B9-F7CCB36C48AC}" dt="2022-04-15T12:18:09.933" v="1394"/>
        <pc:sldMkLst>
          <pc:docMk/>
          <pc:sldMk cId="1700061183" sldId="358"/>
        </pc:sldMkLst>
      </pc:sldChg>
      <pc:sldChg chg="addSp delSp modSp mod delAnim modAnim">
        <pc:chgData name="#KEVIN YOK#" userId="ad4c97d8-6128-4809-a52e-f1ae5b642f6c" providerId="ADAL" clId="{6E980326-CAA8-4985-93B9-F7CCB36C48AC}" dt="2022-04-15T15:31:25.203" v="1806"/>
        <pc:sldMkLst>
          <pc:docMk/>
          <pc:sldMk cId="1536289935" sldId="359"/>
        </pc:sldMkLst>
        <pc:spChg chg="add del mod">
          <ac:chgData name="#KEVIN YOK#" userId="ad4c97d8-6128-4809-a52e-f1ae5b642f6c" providerId="ADAL" clId="{6E980326-CAA8-4985-93B9-F7CCB36C48AC}" dt="2022-04-15T12:34:22.324" v="1530" actId="478"/>
          <ac:spMkLst>
            <pc:docMk/>
            <pc:sldMk cId="1536289935" sldId="359"/>
            <ac:spMk id="2" creationId="{61C6C058-9B34-4456-8CFB-0C583204ED5B}"/>
          </ac:spMkLst>
        </pc:spChg>
        <pc:spChg chg="del">
          <ac:chgData name="#KEVIN YOK#" userId="ad4c97d8-6128-4809-a52e-f1ae5b642f6c" providerId="ADAL" clId="{6E980326-CAA8-4985-93B9-F7CCB36C48AC}" dt="2022-04-15T12:23:21.848" v="1416" actId="478"/>
          <ac:spMkLst>
            <pc:docMk/>
            <pc:sldMk cId="1536289935" sldId="359"/>
            <ac:spMk id="7" creationId="{FC1FD6E1-F14A-4D01-9ACA-6873D154867D}"/>
          </ac:spMkLst>
        </pc:spChg>
        <pc:spChg chg="del">
          <ac:chgData name="#KEVIN YOK#" userId="ad4c97d8-6128-4809-a52e-f1ae5b642f6c" providerId="ADAL" clId="{6E980326-CAA8-4985-93B9-F7CCB36C48AC}" dt="2022-04-15T12:23:22.980" v="1417" actId="478"/>
          <ac:spMkLst>
            <pc:docMk/>
            <pc:sldMk cId="1536289935" sldId="359"/>
            <ac:spMk id="14" creationId="{CF1ECAEC-61D7-4605-9FBA-C43CA18CD9AA}"/>
          </ac:spMkLst>
        </pc:spChg>
        <pc:spChg chg="del">
          <ac:chgData name="#KEVIN YOK#" userId="ad4c97d8-6128-4809-a52e-f1ae5b642f6c" providerId="ADAL" clId="{6E980326-CAA8-4985-93B9-F7CCB36C48AC}" dt="2022-04-15T12:23:23.634" v="1418" actId="478"/>
          <ac:spMkLst>
            <pc:docMk/>
            <pc:sldMk cId="1536289935" sldId="359"/>
            <ac:spMk id="16" creationId="{779A54C0-00B0-4743-8C48-4F209EE7B34B}"/>
          </ac:spMkLst>
        </pc:spChg>
        <pc:spChg chg="add mod">
          <ac:chgData name="#KEVIN YOK#" userId="ad4c97d8-6128-4809-a52e-f1ae5b642f6c" providerId="ADAL" clId="{6E980326-CAA8-4985-93B9-F7CCB36C48AC}" dt="2022-04-15T12:25:07.023" v="1476" actId="1076"/>
          <ac:spMkLst>
            <pc:docMk/>
            <pc:sldMk cId="1536289935" sldId="359"/>
            <ac:spMk id="17" creationId="{6DFAD95C-3D6A-407B-9096-0E3041810247}"/>
          </ac:spMkLst>
        </pc:spChg>
        <pc:spChg chg="add mod">
          <ac:chgData name="#KEVIN YOK#" userId="ad4c97d8-6128-4809-a52e-f1ae5b642f6c" providerId="ADAL" clId="{6E980326-CAA8-4985-93B9-F7CCB36C48AC}" dt="2022-04-15T12:31:04.557" v="1510" actId="20577"/>
          <ac:spMkLst>
            <pc:docMk/>
            <pc:sldMk cId="1536289935" sldId="359"/>
            <ac:spMk id="18" creationId="{7C76501C-E67B-42F0-B018-272E796ED181}"/>
          </ac:spMkLst>
        </pc:spChg>
        <pc:spChg chg="add mod">
          <ac:chgData name="#KEVIN YOK#" userId="ad4c97d8-6128-4809-a52e-f1ae5b642f6c" providerId="ADAL" clId="{6E980326-CAA8-4985-93B9-F7CCB36C48AC}" dt="2022-04-15T12:31:33.782" v="1512" actId="1076"/>
          <ac:spMkLst>
            <pc:docMk/>
            <pc:sldMk cId="1536289935" sldId="359"/>
            <ac:spMk id="22" creationId="{AA3DDB88-4BFA-4F1A-98F8-38D97524E012}"/>
          </ac:spMkLst>
        </pc:spChg>
        <pc:spChg chg="add mod">
          <ac:chgData name="#KEVIN YOK#" userId="ad4c97d8-6128-4809-a52e-f1ae5b642f6c" providerId="ADAL" clId="{6E980326-CAA8-4985-93B9-F7CCB36C48AC}" dt="2022-04-15T12:32:07.294" v="1521" actId="20577"/>
          <ac:spMkLst>
            <pc:docMk/>
            <pc:sldMk cId="1536289935" sldId="359"/>
            <ac:spMk id="23" creationId="{524023B5-CAA0-4A01-B159-E4D38D7EC692}"/>
          </ac:spMkLst>
        </pc:spChg>
        <pc:picChg chg="mod">
          <ac:chgData name="#KEVIN YOK#" userId="ad4c97d8-6128-4809-a52e-f1ae5b642f6c" providerId="ADAL" clId="{6E980326-CAA8-4985-93B9-F7CCB36C48AC}" dt="2022-04-15T12:33:41.842" v="1525" actId="1076"/>
          <ac:picMkLst>
            <pc:docMk/>
            <pc:sldMk cId="1536289935" sldId="359"/>
            <ac:picMk id="3" creationId="{1604B03F-E840-481F-A43B-E7FFF12182DD}"/>
          </ac:picMkLst>
        </pc:picChg>
      </pc:sldChg>
      <pc:sldChg chg="addSp delSp modSp mod modAnim">
        <pc:chgData name="#KEVIN YOK#" userId="ad4c97d8-6128-4809-a52e-f1ae5b642f6c" providerId="ADAL" clId="{6E980326-CAA8-4985-93B9-F7CCB36C48AC}" dt="2022-04-15T12:47:21.131" v="1612"/>
        <pc:sldMkLst>
          <pc:docMk/>
          <pc:sldMk cId="160432076" sldId="360"/>
        </pc:sldMkLst>
        <pc:spChg chg="add mod">
          <ac:chgData name="#KEVIN YOK#" userId="ad4c97d8-6128-4809-a52e-f1ae5b642f6c" providerId="ADAL" clId="{6E980326-CAA8-4985-93B9-F7CCB36C48AC}" dt="2022-04-15T12:41:07.527" v="1567" actId="14100"/>
          <ac:spMkLst>
            <pc:docMk/>
            <pc:sldMk cId="160432076" sldId="360"/>
            <ac:spMk id="9" creationId="{8CA89E91-8BA9-44E2-9914-8ECB9D0510AA}"/>
          </ac:spMkLst>
        </pc:spChg>
        <pc:spChg chg="add mod ord">
          <ac:chgData name="#KEVIN YOK#" userId="ad4c97d8-6128-4809-a52e-f1ae5b642f6c" providerId="ADAL" clId="{6E980326-CAA8-4985-93B9-F7CCB36C48AC}" dt="2022-04-15T12:43:22.755" v="1591" actId="1036"/>
          <ac:spMkLst>
            <pc:docMk/>
            <pc:sldMk cId="160432076" sldId="360"/>
            <ac:spMk id="13" creationId="{3B3ACED8-ADA2-4D4B-AD75-E1A95EEAD9D9}"/>
          </ac:spMkLst>
        </pc:spChg>
        <pc:spChg chg="add mod ord">
          <ac:chgData name="#KEVIN YOK#" userId="ad4c97d8-6128-4809-a52e-f1ae5b642f6c" providerId="ADAL" clId="{6E980326-CAA8-4985-93B9-F7CCB36C48AC}" dt="2022-04-15T12:43:04.591" v="1587" actId="404"/>
          <ac:spMkLst>
            <pc:docMk/>
            <pc:sldMk cId="160432076" sldId="360"/>
            <ac:spMk id="15" creationId="{48A93542-FEAD-4FC8-A3D2-6B80301C3EA3}"/>
          </ac:spMkLst>
        </pc:spChg>
        <pc:spChg chg="add mod">
          <ac:chgData name="#KEVIN YOK#" userId="ad4c97d8-6128-4809-a52e-f1ae5b642f6c" providerId="ADAL" clId="{6E980326-CAA8-4985-93B9-F7CCB36C48AC}" dt="2022-04-15T12:41:17.780" v="1571" actId="14100"/>
          <ac:spMkLst>
            <pc:docMk/>
            <pc:sldMk cId="160432076" sldId="360"/>
            <ac:spMk id="17" creationId="{4DACDC38-7A7E-4A5E-98C5-E65D9613201B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0" creationId="{7E89389D-1CC9-4A0F-814A-9FC6D63C11B6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1" creationId="{5CD89689-02D0-4DA6-8A43-D32278C81554}"/>
          </ac:spMkLst>
        </pc:spChg>
        <pc:picChg chg="mod">
          <ac:chgData name="#KEVIN YOK#" userId="ad4c97d8-6128-4809-a52e-f1ae5b642f6c" providerId="ADAL" clId="{6E980326-CAA8-4985-93B9-F7CCB36C48AC}" dt="2022-04-15T12:38:06.400" v="1544" actId="1076"/>
          <ac:picMkLst>
            <pc:docMk/>
            <pc:sldMk cId="160432076" sldId="360"/>
            <ac:picMk id="10" creationId="{3A1ABEB4-026D-4038-A87A-FB85072AE1E1}"/>
          </ac:picMkLst>
        </pc:picChg>
        <pc:picChg chg="add del mod">
          <ac:chgData name="#KEVIN YOK#" userId="ad4c97d8-6128-4809-a52e-f1ae5b642f6c" providerId="ADAL" clId="{6E980326-CAA8-4985-93B9-F7CCB36C48AC}" dt="2022-04-15T12:41:46.255" v="1576" actId="478"/>
          <ac:picMkLst>
            <pc:docMk/>
            <pc:sldMk cId="160432076" sldId="360"/>
            <ac:picMk id="11" creationId="{53B382E5-ED00-4FB0-9458-B9F46B16FFB9}"/>
          </ac:picMkLst>
        </pc:picChg>
        <pc:picChg chg="mod ord">
          <ac:chgData name="#KEVIN YOK#" userId="ad4c97d8-6128-4809-a52e-f1ae5b642f6c" providerId="ADAL" clId="{6E980326-CAA8-4985-93B9-F7CCB36C48AC}" dt="2022-04-15T12:46:48.721" v="1606" actId="1076"/>
          <ac:picMkLst>
            <pc:docMk/>
            <pc:sldMk cId="160432076" sldId="360"/>
            <ac:picMk id="12" creationId="{5A825AFE-F944-40E7-BC3F-1E634593F824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8" creationId="{CC75132D-FCB7-4374-8479-2DF186784A55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9" creationId="{4DC93BD0-97A5-4F19-8E97-3235AC520031}"/>
          </ac:picMkLst>
        </pc:picChg>
      </pc:sldChg>
      <pc:sldChg chg="modAnim">
        <pc:chgData name="#KEVIN YOK#" userId="ad4c97d8-6128-4809-a52e-f1ae5b642f6c" providerId="ADAL" clId="{6E980326-CAA8-4985-93B9-F7CCB36C48AC}" dt="2022-04-15T12:52:22.101" v="1614"/>
        <pc:sldMkLst>
          <pc:docMk/>
          <pc:sldMk cId="1233905500" sldId="361"/>
        </pc:sldMkLst>
      </pc:sldChg>
      <pc:sldChg chg="addSp modSp mod modAnim">
        <pc:chgData name="#KEVIN YOK#" userId="ad4c97d8-6128-4809-a52e-f1ae5b642f6c" providerId="ADAL" clId="{6E980326-CAA8-4985-93B9-F7CCB36C48AC}" dt="2022-04-15T13:01:53.536" v="1676"/>
        <pc:sldMkLst>
          <pc:docMk/>
          <pc:sldMk cId="119122820" sldId="362"/>
        </pc:sldMkLst>
        <pc:spChg chg="add mod">
          <ac:chgData name="#KEVIN YOK#" userId="ad4c97d8-6128-4809-a52e-f1ae5b642f6c" providerId="ADAL" clId="{6E980326-CAA8-4985-93B9-F7CCB36C48AC}" dt="2022-04-15T12:57:54.526" v="1653" actId="14100"/>
          <ac:spMkLst>
            <pc:docMk/>
            <pc:sldMk cId="119122820" sldId="362"/>
            <ac:spMk id="2" creationId="{AB764CE5-7151-48E2-8471-83079C8741C7}"/>
          </ac:spMkLst>
        </pc:spChg>
        <pc:spChg chg="add mod">
          <ac:chgData name="#KEVIN YOK#" userId="ad4c97d8-6128-4809-a52e-f1ae5b642f6c" providerId="ADAL" clId="{6E980326-CAA8-4985-93B9-F7CCB36C48AC}" dt="2022-04-15T12:57:59.714" v="1654" actId="1076"/>
          <ac:spMkLst>
            <pc:docMk/>
            <pc:sldMk cId="119122820" sldId="362"/>
            <ac:spMk id="12" creationId="{2D4A5D96-59A3-4DD4-A177-33162404AD35}"/>
          </ac:spMkLst>
        </pc:spChg>
      </pc:sldChg>
      <pc:sldChg chg="addSp delSp modSp mod modAnim">
        <pc:chgData name="#KEVIN YOK#" userId="ad4c97d8-6128-4809-a52e-f1ae5b642f6c" providerId="ADAL" clId="{6E980326-CAA8-4985-93B9-F7CCB36C48AC}" dt="2022-04-15T13:15:56.828" v="1761"/>
        <pc:sldMkLst>
          <pc:docMk/>
          <pc:sldMk cId="142532888" sldId="363"/>
        </pc:sldMkLst>
        <pc:spChg chg="add mod ord">
          <ac:chgData name="#KEVIN YOK#" userId="ad4c97d8-6128-4809-a52e-f1ae5b642f6c" providerId="ADAL" clId="{6E980326-CAA8-4985-93B9-F7CCB36C48AC}" dt="2022-04-15T13:11:41.687" v="1725" actId="14100"/>
          <ac:spMkLst>
            <pc:docMk/>
            <pc:sldMk cId="142532888" sldId="363"/>
            <ac:spMk id="11" creationId="{71A6229A-2CFF-4B89-9FE4-0D7FEFF449B4}"/>
          </ac:spMkLst>
        </pc:spChg>
        <pc:spChg chg="add del">
          <ac:chgData name="#KEVIN YOK#" userId="ad4c97d8-6128-4809-a52e-f1ae5b642f6c" providerId="ADAL" clId="{6E980326-CAA8-4985-93B9-F7CCB36C48AC}" dt="2022-04-15T13:03:37.055" v="1680" actId="22"/>
          <ac:spMkLst>
            <pc:docMk/>
            <pc:sldMk cId="142532888" sldId="363"/>
            <ac:spMk id="12" creationId="{381D0A97-E6D6-4B55-94E3-E048D4761A0E}"/>
          </ac:spMkLst>
        </pc:spChg>
        <pc:spChg chg="add mod">
          <ac:chgData name="#KEVIN YOK#" userId="ad4c97d8-6128-4809-a52e-f1ae5b642f6c" providerId="ADAL" clId="{6E980326-CAA8-4985-93B9-F7CCB36C48AC}" dt="2022-04-15T13:07:15.407" v="1719" actId="14100"/>
          <ac:spMkLst>
            <pc:docMk/>
            <pc:sldMk cId="142532888" sldId="363"/>
            <ac:spMk id="13" creationId="{8B2A870C-CCEC-4E18-96D6-95E3D59B7A0C}"/>
          </ac:spMkLst>
        </pc:spChg>
      </pc:sldChg>
      <pc:sldChg chg="modAnim">
        <pc:chgData name="#KEVIN YOK#" userId="ad4c97d8-6128-4809-a52e-f1ae5b642f6c" providerId="ADAL" clId="{6E980326-CAA8-4985-93B9-F7CCB36C48AC}" dt="2022-04-15T16:10:57.792" v="1832"/>
        <pc:sldMkLst>
          <pc:docMk/>
          <pc:sldMk cId="825594226" sldId="366"/>
        </pc:sldMkLst>
      </pc:sldChg>
      <pc:sldChg chg="modAnim">
        <pc:chgData name="#KEVIN YOK#" userId="ad4c97d8-6128-4809-a52e-f1ae5b642f6c" providerId="ADAL" clId="{6E980326-CAA8-4985-93B9-F7CCB36C48AC}" dt="2022-04-15T16:15:39.963" v="1849"/>
        <pc:sldMkLst>
          <pc:docMk/>
          <pc:sldMk cId="1859068876" sldId="367"/>
        </pc:sldMkLst>
      </pc:sldChg>
    </pc:docChg>
  </pc:docChgLst>
  <pc:docChgLst>
    <pc:chgData name="#LIV TAN KER JIN#" userId="S::livt0001@e.ntu.edu.sg::b07401f5-6d0a-4d4c-ba7d-b1bfc28f5179" providerId="AD" clId="Web-{E1D640B4-717D-13A9-5E17-D93D153B4ABB}"/>
    <pc:docChg chg="modSld">
      <pc:chgData name="#LIV TAN KER JIN#" userId="S::livt0001@e.ntu.edu.sg::b07401f5-6d0a-4d4c-ba7d-b1bfc28f5179" providerId="AD" clId="Web-{E1D640B4-717D-13A9-5E17-D93D153B4ABB}" dt="2022-04-15T13:34:01.096" v="6"/>
      <pc:docMkLst>
        <pc:docMk/>
      </pc:docMkLst>
      <pc:sldChg chg="addSp delSp modSp">
        <pc:chgData name="#LIV TAN KER JIN#" userId="S::livt0001@e.ntu.edu.sg::b07401f5-6d0a-4d4c-ba7d-b1bfc28f5179" providerId="AD" clId="Web-{E1D640B4-717D-13A9-5E17-D93D153B4ABB}" dt="2022-04-15T13:34:01.096" v="6"/>
        <pc:sldMkLst>
          <pc:docMk/>
          <pc:sldMk cId="0" sldId="261"/>
        </pc:sldMkLst>
        <pc:spChg chg="add del">
          <ac:chgData name="#LIV TAN KER JIN#" userId="S::livt0001@e.ntu.edu.sg::b07401f5-6d0a-4d4c-ba7d-b1bfc28f5179" providerId="AD" clId="Web-{E1D640B4-717D-13A9-5E17-D93D153B4ABB}" dt="2022-04-15T13:34:01.096" v="6"/>
          <ac:spMkLst>
            <pc:docMk/>
            <pc:sldMk cId="0" sldId="261"/>
            <ac:spMk id="2" creationId="{01F8FA40-BE84-06BC-A326-D3A4C4FB0F83}"/>
          </ac:spMkLst>
        </pc:spChg>
        <pc:spChg chg="add del">
          <ac:chgData name="#LIV TAN KER JIN#" userId="S::livt0001@e.ntu.edu.sg::b07401f5-6d0a-4d4c-ba7d-b1bfc28f5179" providerId="AD" clId="Web-{E1D640B4-717D-13A9-5E17-D93D153B4ABB}" dt="2022-04-15T13:33:57.611" v="5"/>
          <ac:spMkLst>
            <pc:docMk/>
            <pc:sldMk cId="0" sldId="261"/>
            <ac:spMk id="3" creationId="{96C4C9D7-333C-799B-3D33-B4A90DAEBF77}"/>
          </ac:spMkLst>
        </pc:spChg>
        <pc:spChg chg="mod">
          <ac:chgData name="#LIV TAN KER JIN#" userId="S::livt0001@e.ntu.edu.sg::b07401f5-6d0a-4d4c-ba7d-b1bfc28f5179" providerId="AD" clId="Web-{E1D640B4-717D-13A9-5E17-D93D153B4ABB}" dt="2022-04-15T13:33:54.158" v="4" actId="20577"/>
          <ac:spMkLst>
            <pc:docMk/>
            <pc:sldMk cId="0" sldId="261"/>
            <ac:spMk id="419" creationId="{00000000-0000-0000-0000-000000000000}"/>
          </ac:spMkLst>
        </pc:spChg>
      </pc:sldChg>
    </pc:docChg>
  </pc:docChgLst>
  <pc:docChgLst>
    <pc:chgData name="#LIV TAN KER JIN#" userId="b07401f5-6d0a-4d4c-ba7d-b1bfc28f5179" providerId="ADAL" clId="{78A3542F-6C84-4FBC-B242-E9B0DB323E29}"/>
    <pc:docChg chg="addSld delSld modSld sldOrd">
      <pc:chgData name="#LIV TAN KER JIN#" userId="b07401f5-6d0a-4d4c-ba7d-b1bfc28f5179" providerId="ADAL" clId="{78A3542F-6C84-4FBC-B242-E9B0DB323E29}" dt="2022-04-15T15:48:38.501" v="512" actId="113"/>
      <pc:docMkLst>
        <pc:docMk/>
      </pc:docMkLst>
      <pc:sldChg chg="modSp mod">
        <pc:chgData name="#LIV TAN KER JIN#" userId="b07401f5-6d0a-4d4c-ba7d-b1bfc28f5179" providerId="ADAL" clId="{78A3542F-6C84-4FBC-B242-E9B0DB323E29}" dt="2022-04-15T13:35:34.612" v="0" actId="14100"/>
        <pc:sldMkLst>
          <pc:docMk/>
          <pc:sldMk cId="0" sldId="256"/>
        </pc:sldMkLst>
        <pc:spChg chg="mod">
          <ac:chgData name="#LIV TAN KER JIN#" userId="b07401f5-6d0a-4d4c-ba7d-b1bfc28f5179" providerId="ADAL" clId="{78A3542F-6C84-4FBC-B242-E9B0DB323E29}" dt="2022-04-15T13:35:34.612" v="0" actId="14100"/>
          <ac:spMkLst>
            <pc:docMk/>
            <pc:sldMk cId="0" sldId="256"/>
            <ac:spMk id="386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5:45.154" v="1" actId="14100"/>
        <pc:sldMkLst>
          <pc:docMk/>
          <pc:sldMk cId="0" sldId="257"/>
        </pc:sldMkLst>
        <pc:spChg chg="mod">
          <ac:chgData name="#LIV TAN KER JIN#" userId="b07401f5-6d0a-4d4c-ba7d-b1bfc28f5179" providerId="ADAL" clId="{78A3542F-6C84-4FBC-B242-E9B0DB323E29}" dt="2022-04-15T13:35:45.154" v="1" actId="14100"/>
          <ac:spMkLst>
            <pc:docMk/>
            <pc:sldMk cId="0" sldId="257"/>
            <ac:spMk id="392" creationId="{00000000-0000-0000-0000-000000000000}"/>
          </ac:spMkLst>
        </pc:spChg>
      </pc:sldChg>
      <pc:sldChg chg="modSp">
        <pc:chgData name="#LIV TAN KER JIN#" userId="b07401f5-6d0a-4d4c-ba7d-b1bfc28f5179" providerId="ADAL" clId="{78A3542F-6C84-4FBC-B242-E9B0DB323E29}" dt="2022-04-15T15:18:10.122" v="295" actId="20577"/>
        <pc:sldMkLst>
          <pc:docMk/>
          <pc:sldMk cId="0" sldId="258"/>
        </pc:sldMkLst>
        <pc:spChg chg="mod">
          <ac:chgData name="#LIV TAN KER JIN#" userId="b07401f5-6d0a-4d4c-ba7d-b1bfc28f5179" providerId="ADAL" clId="{78A3542F-6C84-4FBC-B242-E9B0DB323E29}" dt="2022-04-15T15:17:48.719" v="254" actId="20577"/>
          <ac:spMkLst>
            <pc:docMk/>
            <pc:sldMk cId="0" sldId="258"/>
            <ac:spMk id="39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18:10.122" v="295" actId="20577"/>
          <ac:spMkLst>
            <pc:docMk/>
            <pc:sldMk cId="0" sldId="258"/>
            <ac:spMk id="400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7:26.578" v="47" actId="1036"/>
        <pc:sldMkLst>
          <pc:docMk/>
          <pc:sldMk cId="0" sldId="261"/>
        </pc:sldMkLst>
        <pc:spChg chg="mod">
          <ac:chgData name="#LIV TAN KER JIN#" userId="b07401f5-6d0a-4d4c-ba7d-b1bfc28f5179" providerId="ADAL" clId="{78A3542F-6C84-4FBC-B242-E9B0DB323E29}" dt="2022-04-15T13:37:26.578" v="47" actId="1036"/>
          <ac:spMkLst>
            <pc:docMk/>
            <pc:sldMk cId="0" sldId="261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37:18.201" v="33" actId="14100"/>
          <ac:spMkLst>
            <pc:docMk/>
            <pc:sldMk cId="0" sldId="261"/>
            <ac:spMk id="419" creationId="{00000000-0000-0000-0000-000000000000}"/>
          </ac:spMkLst>
        </pc:spChg>
      </pc:sldChg>
      <pc:sldChg chg="modSp mod modAnim">
        <pc:chgData name="#LIV TAN KER JIN#" userId="b07401f5-6d0a-4d4c-ba7d-b1bfc28f5179" providerId="ADAL" clId="{78A3542F-6C84-4FBC-B242-E9B0DB323E29}" dt="2022-04-15T15:20:31.355" v="390" actId="20577"/>
        <pc:sldMkLst>
          <pc:docMk/>
          <pc:sldMk cId="0" sldId="262"/>
        </pc:sldMkLst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4.464" v="371" actId="1036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31.355" v="390" actId="20577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0.937" v="367" actId="1036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1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1:46.278" v="392"/>
        <pc:sldMkLst>
          <pc:docMk/>
          <pc:sldMk cId="0" sldId="264"/>
        </pc:sldMkLst>
      </pc:sldChg>
      <pc:sldChg chg="modSp mod modAnim">
        <pc:chgData name="#LIV TAN KER JIN#" userId="b07401f5-6d0a-4d4c-ba7d-b1bfc28f5179" providerId="ADAL" clId="{78A3542F-6C84-4FBC-B242-E9B0DB323E29}" dt="2022-04-15T15:26:05.702" v="465" actId="20577"/>
        <pc:sldMkLst>
          <pc:docMk/>
          <pc:sldMk cId="0" sldId="265"/>
        </pc:sldMkLst>
        <pc:spChg chg="mod">
          <ac:chgData name="#LIV TAN KER JIN#" userId="b07401f5-6d0a-4d4c-ba7d-b1bfc28f5179" providerId="ADAL" clId="{78A3542F-6C84-4FBC-B242-E9B0DB323E29}" dt="2022-04-15T15:25:27.506" v="424" actId="1076"/>
          <ac:spMkLst>
            <pc:docMk/>
            <pc:sldMk cId="0" sldId="265"/>
            <ac:spMk id="51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6:05.702" v="465" actId="20577"/>
          <ac:spMkLst>
            <pc:docMk/>
            <pc:sldMk cId="0" sldId="265"/>
            <ac:spMk id="520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9:37.787" v="467"/>
        <pc:sldMkLst>
          <pc:docMk/>
          <pc:sldMk cId="0" sldId="266"/>
        </pc:sldMkLst>
      </pc:sldChg>
      <pc:sldChg chg="modSp">
        <pc:chgData name="#LIV TAN KER JIN#" userId="b07401f5-6d0a-4d4c-ba7d-b1bfc28f5179" providerId="ADAL" clId="{78A3542F-6C84-4FBC-B242-E9B0DB323E29}" dt="2022-04-15T15:48:38.501" v="512" actId="113"/>
        <pc:sldMkLst>
          <pc:docMk/>
          <pc:sldMk cId="0" sldId="269"/>
        </pc:sldMkLst>
        <pc:spChg chg="mod">
          <ac:chgData name="#LIV TAN KER JIN#" userId="b07401f5-6d0a-4d4c-ba7d-b1bfc28f5179" providerId="ADAL" clId="{78A3542F-6C84-4FBC-B242-E9B0DB323E29}" dt="2022-04-15T15:48:38.501" v="512" actId="113"/>
          <ac:spMkLst>
            <pc:docMk/>
            <pc:sldMk cId="0" sldId="269"/>
            <ac:spMk id="612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5:02.782" v="172" actId="1076"/>
        <pc:sldMkLst>
          <pc:docMk/>
          <pc:sldMk cId="3641318869" sldId="347"/>
        </pc:sldMkLst>
        <pc:spChg chg="mod">
          <ac:chgData name="#LIV TAN KER JIN#" userId="b07401f5-6d0a-4d4c-ba7d-b1bfc28f5179" providerId="ADAL" clId="{78A3542F-6C84-4FBC-B242-E9B0DB323E29}" dt="2022-04-15T13:44:21.192" v="142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5:02.782" v="172" actId="1076"/>
          <ac:spMkLst>
            <pc:docMk/>
            <pc:sldMk cId="3641318869" sldId="347"/>
            <ac:spMk id="419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3:26.489" v="140" actId="14100"/>
        <pc:sldMkLst>
          <pc:docMk/>
          <pc:sldMk cId="2909867748" sldId="348"/>
        </pc:sldMkLst>
        <pc:spChg chg="mod">
          <ac:chgData name="#LIV TAN KER JIN#" userId="b07401f5-6d0a-4d4c-ba7d-b1bfc28f5179" providerId="ADAL" clId="{78A3542F-6C84-4FBC-B242-E9B0DB323E29}" dt="2022-04-15T13:43:26.489" v="140" actId="14100"/>
          <ac:spMkLst>
            <pc:docMk/>
            <pc:sldMk cId="2909867748" sldId="348"/>
            <ac:spMk id="419" creationId="{00000000-0000-0000-0000-000000000000}"/>
          </ac:spMkLst>
        </pc:spChg>
      </pc:sldChg>
      <pc:sldChg chg="add del ord">
        <pc:chgData name="#LIV TAN KER JIN#" userId="b07401f5-6d0a-4d4c-ba7d-b1bfc28f5179" providerId="ADAL" clId="{78A3542F-6C84-4FBC-B242-E9B0DB323E29}" dt="2022-04-15T13:41:10.287" v="114" actId="2696"/>
        <pc:sldMkLst>
          <pc:docMk/>
          <pc:sldMk cId="1041495863" sldId="365"/>
        </pc:sldMkLst>
      </pc:sldChg>
      <pc:sldChg chg="modSp add mod ord modAnim">
        <pc:chgData name="#LIV TAN KER JIN#" userId="b07401f5-6d0a-4d4c-ba7d-b1bfc28f5179" providerId="ADAL" clId="{78A3542F-6C84-4FBC-B242-E9B0DB323E29}" dt="2022-04-15T13:46:54.663" v="213" actId="1076"/>
        <pc:sldMkLst>
          <pc:docMk/>
          <pc:sldMk cId="4118715724" sldId="365"/>
        </pc:sldMkLst>
        <pc:spChg chg="mod">
          <ac:chgData name="#LIV TAN KER JIN#" userId="b07401f5-6d0a-4d4c-ba7d-b1bfc28f5179" providerId="ADAL" clId="{78A3542F-6C84-4FBC-B242-E9B0DB323E29}" dt="2022-04-15T13:46:11.527" v="177" actId="20577"/>
          <ac:spMkLst>
            <pc:docMk/>
            <pc:sldMk cId="4118715724" sldId="365"/>
            <ac:spMk id="39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6:54.663" v="213" actId="1076"/>
          <ac:spMkLst>
            <pc:docMk/>
            <pc:sldMk cId="4118715724" sldId="365"/>
            <ac:spMk id="39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08F6B-4770-41E1-ADC1-338CBE2EE70C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A69CE07-E835-48CB-9576-89412F1B2836}">
      <dgm:prSet phldrT="[Text]"/>
      <dgm:spPr/>
      <dgm:t>
        <a:bodyPr/>
        <a:lstStyle/>
        <a:p>
          <a:r>
            <a:rPr lang="en" b="1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b="1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BD68058F-C5C9-42A3-A8B6-27AD573FFF90}" type="parTrans" cxnId="{C334F59D-12A3-40C8-932F-9A4DD7A54D9A}">
      <dgm:prSet/>
      <dgm:spPr/>
      <dgm:t>
        <a:bodyPr/>
        <a:lstStyle/>
        <a:p>
          <a:endParaRPr lang="en-MY"/>
        </a:p>
      </dgm:t>
    </dgm:pt>
    <dgm:pt modelId="{6AA74EF0-E524-413E-AD33-01787940C989}" type="sibTrans" cxnId="{C334F59D-12A3-40C8-932F-9A4DD7A54D9A}">
      <dgm:prSet/>
      <dgm:spPr/>
      <dgm:t>
        <a:bodyPr/>
        <a:lstStyle/>
        <a:p>
          <a:endParaRPr lang="en-MY"/>
        </a:p>
      </dgm:t>
    </dgm:pt>
    <dgm:pt modelId="{EFFDFBFD-7F40-4417-B8DE-312F0C93E5D7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CD858BE7-9080-4CC0-B672-5150D14A2A87}" type="parTrans" cxnId="{BB71D726-AE90-440F-9266-1E533DF6B028}">
      <dgm:prSet/>
      <dgm:spPr/>
      <dgm:t>
        <a:bodyPr/>
        <a:lstStyle/>
        <a:p>
          <a:endParaRPr lang="en-MY"/>
        </a:p>
      </dgm:t>
    </dgm:pt>
    <dgm:pt modelId="{CFF89678-182D-4E21-80BC-AA444A8B6E1C}" type="sibTrans" cxnId="{BB71D726-AE90-440F-9266-1E533DF6B028}">
      <dgm:prSet/>
      <dgm:spPr/>
      <dgm:t>
        <a:bodyPr/>
        <a:lstStyle/>
        <a:p>
          <a:endParaRPr lang="en-MY"/>
        </a:p>
      </dgm:t>
    </dgm:pt>
    <dgm:pt modelId="{106AD9AC-51F6-4E1D-A718-4E5782A5D8B1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5117B50-02E9-48C9-A207-44EBD2E5125C}" type="parTrans" cxnId="{F552F941-7180-4FAD-A89D-98908525192A}">
      <dgm:prSet/>
      <dgm:spPr/>
      <dgm:t>
        <a:bodyPr/>
        <a:lstStyle/>
        <a:p>
          <a:endParaRPr lang="en-MY"/>
        </a:p>
      </dgm:t>
    </dgm:pt>
    <dgm:pt modelId="{C58F5493-790C-4634-A2C9-2567B6149E4E}" type="sibTrans" cxnId="{F552F941-7180-4FAD-A89D-98908525192A}">
      <dgm:prSet/>
      <dgm:spPr/>
      <dgm:t>
        <a:bodyPr/>
        <a:lstStyle/>
        <a:p>
          <a:endParaRPr lang="en-MY"/>
        </a:p>
      </dgm:t>
    </dgm:pt>
    <dgm:pt modelId="{90BBAF4F-BBA1-4BC6-9D05-33966F6CEC1E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640147F6-9E27-45B1-850A-A69B16DAA701}" type="parTrans" cxnId="{FD2C3265-9E3C-45AB-B4D8-2FAC25CFD661}">
      <dgm:prSet/>
      <dgm:spPr/>
      <dgm:t>
        <a:bodyPr/>
        <a:lstStyle/>
        <a:p>
          <a:endParaRPr lang="en-MY"/>
        </a:p>
      </dgm:t>
    </dgm:pt>
    <dgm:pt modelId="{0BADECFD-DEC3-47A9-8BED-E351177CF10B}" type="sibTrans" cxnId="{FD2C3265-9E3C-45AB-B4D8-2FAC25CFD661}">
      <dgm:prSet/>
      <dgm:spPr/>
      <dgm:t>
        <a:bodyPr/>
        <a:lstStyle/>
        <a:p>
          <a:endParaRPr lang="en-MY"/>
        </a:p>
      </dgm:t>
    </dgm:pt>
    <dgm:pt modelId="{F2560757-010F-4575-8C08-9CADC213AE42}">
      <dgm:prSet phldrT="[Text]"/>
      <dgm:spPr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9504A8A-51D4-4F47-83F2-CE6CC8BD290A}" type="parTrans" cxnId="{791DB11C-33DF-445D-B473-E32EACFF462F}">
      <dgm:prSet/>
      <dgm:spPr/>
      <dgm:t>
        <a:bodyPr/>
        <a:lstStyle/>
        <a:p>
          <a:endParaRPr lang="en-MY"/>
        </a:p>
      </dgm:t>
    </dgm:pt>
    <dgm:pt modelId="{A4BC238C-3267-4FEA-B78B-405EA657EF97}" type="sibTrans" cxnId="{791DB11C-33DF-445D-B473-E32EACFF462F}">
      <dgm:prSet/>
      <dgm:spPr/>
      <dgm:t>
        <a:bodyPr/>
        <a:lstStyle/>
        <a:p>
          <a:endParaRPr lang="en-MY"/>
        </a:p>
      </dgm:t>
    </dgm:pt>
    <dgm:pt modelId="{DB27E771-76E1-4323-970A-3570760CC9A2}" type="pres">
      <dgm:prSet presAssocID="{C1208F6B-4770-41E1-ADC1-338CBE2EE70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BC16D4-2F7C-4718-9193-1C96BEE40D08}" type="pres">
      <dgm:prSet presAssocID="{C1208F6B-4770-41E1-ADC1-338CBE2EE70C}" presName="matrix" presStyleCnt="0"/>
      <dgm:spPr/>
    </dgm:pt>
    <dgm:pt modelId="{33448BD6-2600-45AC-9D2F-362450EFADEA}" type="pres">
      <dgm:prSet presAssocID="{C1208F6B-4770-41E1-ADC1-338CBE2EE70C}" presName="tile1" presStyleLbl="node1" presStyleIdx="0" presStyleCnt="4"/>
      <dgm:spPr/>
    </dgm:pt>
    <dgm:pt modelId="{0ACAE08E-C13C-429B-B232-4EE546440999}" type="pres">
      <dgm:prSet presAssocID="{C1208F6B-4770-41E1-ADC1-338CBE2EE70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56F7D-B9C2-42C3-BB5A-7B3E68C44293}" type="pres">
      <dgm:prSet presAssocID="{C1208F6B-4770-41E1-ADC1-338CBE2EE70C}" presName="tile2" presStyleLbl="node1" presStyleIdx="1" presStyleCnt="4" custLinFactNeighborX="0"/>
      <dgm:spPr/>
    </dgm:pt>
    <dgm:pt modelId="{9213D3EA-F0BF-4462-BEFD-3906B2231018}" type="pres">
      <dgm:prSet presAssocID="{C1208F6B-4770-41E1-ADC1-338CBE2EE70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E52458C-E257-446D-A31B-1C14D7EB179A}" type="pres">
      <dgm:prSet presAssocID="{C1208F6B-4770-41E1-ADC1-338CBE2EE70C}" presName="tile3" presStyleLbl="node1" presStyleIdx="2" presStyleCnt="4"/>
      <dgm:spPr/>
    </dgm:pt>
    <dgm:pt modelId="{B05BBC06-1BE3-4EEC-A475-EC3D647C7182}" type="pres">
      <dgm:prSet presAssocID="{C1208F6B-4770-41E1-ADC1-338CBE2EE70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BAF9A0-C105-4301-84E8-395DBB0EDA35}" type="pres">
      <dgm:prSet presAssocID="{C1208F6B-4770-41E1-ADC1-338CBE2EE70C}" presName="tile4" presStyleLbl="node1" presStyleIdx="3" presStyleCnt="4"/>
      <dgm:spPr/>
    </dgm:pt>
    <dgm:pt modelId="{59D31DC0-84B7-475C-94DE-E551CB4BB819}" type="pres">
      <dgm:prSet presAssocID="{C1208F6B-4770-41E1-ADC1-338CBE2EE70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F9F29D5-242C-4E3B-B87C-E2CA32DD310E}" type="pres">
      <dgm:prSet presAssocID="{C1208F6B-4770-41E1-ADC1-338CBE2EE70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91DB11C-33DF-445D-B473-E32EACFF462F}" srcId="{1A69CE07-E835-48CB-9576-89412F1B2836}" destId="{F2560757-010F-4575-8C08-9CADC213AE42}" srcOrd="3" destOrd="0" parTransId="{A9504A8A-51D4-4F47-83F2-CE6CC8BD290A}" sibTransId="{A4BC238C-3267-4FEA-B78B-405EA657EF97}"/>
    <dgm:cxn modelId="{BB71D726-AE90-440F-9266-1E533DF6B028}" srcId="{1A69CE07-E835-48CB-9576-89412F1B2836}" destId="{EFFDFBFD-7F40-4417-B8DE-312F0C93E5D7}" srcOrd="0" destOrd="0" parTransId="{CD858BE7-9080-4CC0-B672-5150D14A2A87}" sibTransId="{CFF89678-182D-4E21-80BC-AA444A8B6E1C}"/>
    <dgm:cxn modelId="{56D7773B-5542-4165-B87F-BBB1DEAACFCC}" type="presOf" srcId="{106AD9AC-51F6-4E1D-A718-4E5782A5D8B1}" destId="{9213D3EA-F0BF-4462-BEFD-3906B2231018}" srcOrd="1" destOrd="0" presId="urn:microsoft.com/office/officeart/2005/8/layout/matrix1"/>
    <dgm:cxn modelId="{F552F941-7180-4FAD-A89D-98908525192A}" srcId="{1A69CE07-E835-48CB-9576-89412F1B2836}" destId="{106AD9AC-51F6-4E1D-A718-4E5782A5D8B1}" srcOrd="1" destOrd="0" parTransId="{A5117B50-02E9-48C9-A207-44EBD2E5125C}" sibTransId="{C58F5493-790C-4634-A2C9-2567B6149E4E}"/>
    <dgm:cxn modelId="{FD2C3265-9E3C-45AB-B4D8-2FAC25CFD661}" srcId="{1A69CE07-E835-48CB-9576-89412F1B2836}" destId="{90BBAF4F-BBA1-4BC6-9D05-33966F6CEC1E}" srcOrd="2" destOrd="0" parTransId="{640147F6-9E27-45B1-850A-A69B16DAA701}" sibTransId="{0BADECFD-DEC3-47A9-8BED-E351177CF10B}"/>
    <dgm:cxn modelId="{9F314F8B-96AA-48A6-B495-FDB05D64EC99}" type="presOf" srcId="{F2560757-010F-4575-8C08-9CADC213AE42}" destId="{59D31DC0-84B7-475C-94DE-E551CB4BB819}" srcOrd="1" destOrd="0" presId="urn:microsoft.com/office/officeart/2005/8/layout/matrix1"/>
    <dgm:cxn modelId="{71C46493-52F0-4C18-AD0D-084A73252600}" type="presOf" srcId="{C1208F6B-4770-41E1-ADC1-338CBE2EE70C}" destId="{DB27E771-76E1-4323-970A-3570760CC9A2}" srcOrd="0" destOrd="0" presId="urn:microsoft.com/office/officeart/2005/8/layout/matrix1"/>
    <dgm:cxn modelId="{C334F59D-12A3-40C8-932F-9A4DD7A54D9A}" srcId="{C1208F6B-4770-41E1-ADC1-338CBE2EE70C}" destId="{1A69CE07-E835-48CB-9576-89412F1B2836}" srcOrd="0" destOrd="0" parTransId="{BD68058F-C5C9-42A3-A8B6-27AD573FFF90}" sibTransId="{6AA74EF0-E524-413E-AD33-01787940C989}"/>
    <dgm:cxn modelId="{AD5806A3-0404-449D-8A2D-228686116630}" type="presOf" srcId="{EFFDFBFD-7F40-4417-B8DE-312F0C93E5D7}" destId="{33448BD6-2600-45AC-9D2F-362450EFADEA}" srcOrd="0" destOrd="0" presId="urn:microsoft.com/office/officeart/2005/8/layout/matrix1"/>
    <dgm:cxn modelId="{CE3081BF-5D5E-4B7C-9EEE-14637A19315F}" type="presOf" srcId="{106AD9AC-51F6-4E1D-A718-4E5782A5D8B1}" destId="{66156F7D-B9C2-42C3-BB5A-7B3E68C44293}" srcOrd="0" destOrd="0" presId="urn:microsoft.com/office/officeart/2005/8/layout/matrix1"/>
    <dgm:cxn modelId="{438CD1C2-64AB-4658-B139-A49FAEC890F5}" type="presOf" srcId="{F2560757-010F-4575-8C08-9CADC213AE42}" destId="{26BAF9A0-C105-4301-84E8-395DBB0EDA35}" srcOrd="0" destOrd="0" presId="urn:microsoft.com/office/officeart/2005/8/layout/matrix1"/>
    <dgm:cxn modelId="{9D0625CB-3FA2-4746-89A1-81469D7114AB}" type="presOf" srcId="{1A69CE07-E835-48CB-9576-89412F1B2836}" destId="{EF9F29D5-242C-4E3B-B87C-E2CA32DD310E}" srcOrd="0" destOrd="0" presId="urn:microsoft.com/office/officeart/2005/8/layout/matrix1"/>
    <dgm:cxn modelId="{DCECF3CE-4394-4B50-BD71-2F4A8CFAFC68}" type="presOf" srcId="{90BBAF4F-BBA1-4BC6-9D05-33966F6CEC1E}" destId="{5E52458C-E257-446D-A31B-1C14D7EB179A}" srcOrd="0" destOrd="0" presId="urn:microsoft.com/office/officeart/2005/8/layout/matrix1"/>
    <dgm:cxn modelId="{54B51CDF-12CC-4771-BC0D-5ED84282E9A7}" type="presOf" srcId="{EFFDFBFD-7F40-4417-B8DE-312F0C93E5D7}" destId="{0ACAE08E-C13C-429B-B232-4EE546440999}" srcOrd="1" destOrd="0" presId="urn:microsoft.com/office/officeart/2005/8/layout/matrix1"/>
    <dgm:cxn modelId="{3849BBF5-7AD6-41AB-A275-F9C2C931F19A}" type="presOf" srcId="{90BBAF4F-BBA1-4BC6-9D05-33966F6CEC1E}" destId="{B05BBC06-1BE3-4EEC-A475-EC3D647C7182}" srcOrd="1" destOrd="0" presId="urn:microsoft.com/office/officeart/2005/8/layout/matrix1"/>
    <dgm:cxn modelId="{710BB239-5428-4CDB-AD8C-FD324D089B99}" type="presParOf" srcId="{DB27E771-76E1-4323-970A-3570760CC9A2}" destId="{94BC16D4-2F7C-4718-9193-1C96BEE40D08}" srcOrd="0" destOrd="0" presId="urn:microsoft.com/office/officeart/2005/8/layout/matrix1"/>
    <dgm:cxn modelId="{B767CAD2-1328-45B8-A51D-40CB6FB6C54D}" type="presParOf" srcId="{94BC16D4-2F7C-4718-9193-1C96BEE40D08}" destId="{33448BD6-2600-45AC-9D2F-362450EFADEA}" srcOrd="0" destOrd="0" presId="urn:microsoft.com/office/officeart/2005/8/layout/matrix1"/>
    <dgm:cxn modelId="{96AED632-CDC8-476F-9976-034258889AED}" type="presParOf" srcId="{94BC16D4-2F7C-4718-9193-1C96BEE40D08}" destId="{0ACAE08E-C13C-429B-B232-4EE546440999}" srcOrd="1" destOrd="0" presId="urn:microsoft.com/office/officeart/2005/8/layout/matrix1"/>
    <dgm:cxn modelId="{D3909813-436F-4D04-9D8F-C2A43F96E434}" type="presParOf" srcId="{94BC16D4-2F7C-4718-9193-1C96BEE40D08}" destId="{66156F7D-B9C2-42C3-BB5A-7B3E68C44293}" srcOrd="2" destOrd="0" presId="urn:microsoft.com/office/officeart/2005/8/layout/matrix1"/>
    <dgm:cxn modelId="{CCBB49B8-882B-4478-B33B-A97CB5E69A06}" type="presParOf" srcId="{94BC16D4-2F7C-4718-9193-1C96BEE40D08}" destId="{9213D3EA-F0BF-4462-BEFD-3906B2231018}" srcOrd="3" destOrd="0" presId="urn:microsoft.com/office/officeart/2005/8/layout/matrix1"/>
    <dgm:cxn modelId="{9F0BEF90-301E-45AC-BF34-75A79042BBD0}" type="presParOf" srcId="{94BC16D4-2F7C-4718-9193-1C96BEE40D08}" destId="{5E52458C-E257-446D-A31B-1C14D7EB179A}" srcOrd="4" destOrd="0" presId="urn:microsoft.com/office/officeart/2005/8/layout/matrix1"/>
    <dgm:cxn modelId="{E040B048-21FA-4425-8681-2A69CC236D43}" type="presParOf" srcId="{94BC16D4-2F7C-4718-9193-1C96BEE40D08}" destId="{B05BBC06-1BE3-4EEC-A475-EC3D647C7182}" srcOrd="5" destOrd="0" presId="urn:microsoft.com/office/officeart/2005/8/layout/matrix1"/>
    <dgm:cxn modelId="{3B4E6C5C-614F-463E-8377-AF53CC5FB3CC}" type="presParOf" srcId="{94BC16D4-2F7C-4718-9193-1C96BEE40D08}" destId="{26BAF9A0-C105-4301-84E8-395DBB0EDA35}" srcOrd="6" destOrd="0" presId="urn:microsoft.com/office/officeart/2005/8/layout/matrix1"/>
    <dgm:cxn modelId="{BF22067F-979B-4007-81A7-DCD1BAF7D533}" type="presParOf" srcId="{94BC16D4-2F7C-4718-9193-1C96BEE40D08}" destId="{59D31DC0-84B7-475C-94DE-E551CB4BB819}" srcOrd="7" destOrd="0" presId="urn:microsoft.com/office/officeart/2005/8/layout/matrix1"/>
    <dgm:cxn modelId="{555B3749-F875-470F-AE25-7F5F49880F6B}" type="presParOf" srcId="{DB27E771-76E1-4323-970A-3570760CC9A2}" destId="{EF9F29D5-242C-4E3B-B87C-E2CA32DD310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48BD6-2600-45AC-9D2F-362450EFADEA}">
      <dsp:nvSpPr>
        <dsp:cNvPr id="0" name=""/>
        <dsp:cNvSpPr/>
      </dsp:nvSpPr>
      <dsp:spPr>
        <a:xfrm rot="16200000">
          <a:off x="560559" y="-560559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5400000">
        <a:off x="-1" y="1"/>
        <a:ext cx="3516655" cy="1796651"/>
      </dsp:txXfrm>
    </dsp:sp>
    <dsp:sp modelId="{66156F7D-B9C2-42C3-BB5A-7B3E68C44293}">
      <dsp:nvSpPr>
        <dsp:cNvPr id="0" name=""/>
        <dsp:cNvSpPr/>
      </dsp:nvSpPr>
      <dsp:spPr>
        <a:xfrm>
          <a:off x="3516655" y="0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>
        <a:off x="3516655" y="0"/>
        <a:ext cx="3516655" cy="1796651"/>
      </dsp:txXfrm>
    </dsp:sp>
    <dsp:sp modelId="{5E52458C-E257-446D-A31B-1C14D7EB179A}">
      <dsp:nvSpPr>
        <dsp:cNvPr id="0" name=""/>
        <dsp:cNvSpPr/>
      </dsp:nvSpPr>
      <dsp:spPr>
        <a:xfrm rot="10800000">
          <a:off x="0" y="2395535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10800000">
        <a:off x="0" y="2994419"/>
        <a:ext cx="3516655" cy="1796651"/>
      </dsp:txXfrm>
    </dsp:sp>
    <dsp:sp modelId="{26BAF9A0-C105-4301-84E8-395DBB0EDA35}">
      <dsp:nvSpPr>
        <dsp:cNvPr id="0" name=""/>
        <dsp:cNvSpPr/>
      </dsp:nvSpPr>
      <dsp:spPr>
        <a:xfrm rot="5400000">
          <a:off x="4077214" y="1834975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-5400000">
        <a:off x="3516654" y="2994419"/>
        <a:ext cx="3516655" cy="1796651"/>
      </dsp:txXfrm>
    </dsp:sp>
    <dsp:sp modelId="{EF9F29D5-242C-4E3B-B87C-E2CA32DD310E}">
      <dsp:nvSpPr>
        <dsp:cNvPr id="0" name=""/>
        <dsp:cNvSpPr/>
      </dsp:nvSpPr>
      <dsp:spPr>
        <a:xfrm>
          <a:off x="2461658" y="1796651"/>
          <a:ext cx="2109993" cy="1197767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kern="1200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sz="2500" b="1" kern="1200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2520128" y="1855121"/>
        <a:ext cx="1993053" cy="108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f20d3304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f20d3304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cc61eb5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cc61eb5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0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91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28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4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4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9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6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9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82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45cc61eb5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45cc61eb5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7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9304ab5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9304ab5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49304a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49304a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9304ab5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49304ab5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71d427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171d4277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55F7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615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780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99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6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1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5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701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96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9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177bb0e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177bb0e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reduce occurence of car accidents, we must first study the factors affecting it. This leads to our problem: How do different factors affect severity of road accidents in the US?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93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124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09f20d3304_0_6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09f20d3304_0_6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23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85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96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66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225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5cc61eb5_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45cc61eb5_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7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project, we are exploring the US Accidents(2016-2021) dataset by Sobhan Moosavi found on Kaggle. </a:t>
            </a:r>
            <a:r>
              <a:rPr lang="en">
                <a:solidFill>
                  <a:schemeClr val="dk1"/>
                </a:solidFill>
              </a:rPr>
              <a:t>The dataset can be found from this link. It records the conditions during the car accidents such as time, weather conditions, visibility, severity etc.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45cc61eb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45cc61eb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45cc61eb5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45cc61eb5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45cc61eb5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45cc61eb5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5cc61e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45cc61e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45cc61eb5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45cc61eb5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655600" y="-2324150"/>
            <a:ext cx="3787800" cy="89526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099650" y="-514350"/>
            <a:ext cx="5143500" cy="61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/>
          <p:nvPr/>
        </p:nvSpPr>
        <p:spPr>
          <a:xfrm rot="-9466340">
            <a:off x="-693040" y="4234474"/>
            <a:ext cx="3517724" cy="188022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1"/>
          <p:cNvSpPr/>
          <p:nvPr/>
        </p:nvSpPr>
        <p:spPr>
          <a:xfrm rot="8843911">
            <a:off x="-1338728" y="-987043"/>
            <a:ext cx="3140642" cy="215321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 rot="801363">
            <a:off x="-2912957" y="2313540"/>
            <a:ext cx="6216619" cy="3747192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/>
          <p:nvPr/>
        </p:nvSpPr>
        <p:spPr>
          <a:xfrm rot="2561970" flipH="1">
            <a:off x="3463078" y="-322320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2"/>
          <p:cNvSpPr/>
          <p:nvPr/>
        </p:nvSpPr>
        <p:spPr>
          <a:xfrm rot="6539599">
            <a:off x="7984086" y="810014"/>
            <a:ext cx="2448158" cy="2786365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2798700" y="2198088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2" hasCustomPrompt="1"/>
          </p:nvPr>
        </p:nvSpPr>
        <p:spPr>
          <a:xfrm>
            <a:off x="3949351" y="98932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 rot="279">
            <a:off x="2873237" y="366146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title" idx="2"/>
          </p:nvPr>
        </p:nvSpPr>
        <p:spPr>
          <a:xfrm>
            <a:off x="2050534" y="1567275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1"/>
          </p:nvPr>
        </p:nvSpPr>
        <p:spPr>
          <a:xfrm>
            <a:off x="2050517" y="189286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5"/>
          <p:cNvSpPr txBox="1">
            <a:spLocks noGrp="1"/>
          </p:cNvSpPr>
          <p:nvPr>
            <p:ph type="title" idx="3"/>
          </p:nvPr>
        </p:nvSpPr>
        <p:spPr>
          <a:xfrm>
            <a:off x="5811914" y="1573238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4"/>
          </p:nvPr>
        </p:nvSpPr>
        <p:spPr>
          <a:xfrm>
            <a:off x="5811920" y="188691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title" idx="5"/>
          </p:nvPr>
        </p:nvSpPr>
        <p:spPr>
          <a:xfrm>
            <a:off x="2050525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6"/>
          </p:nvPr>
        </p:nvSpPr>
        <p:spPr>
          <a:xfrm>
            <a:off x="2050534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title" idx="7"/>
          </p:nvPr>
        </p:nvSpPr>
        <p:spPr>
          <a:xfrm>
            <a:off x="5811930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8"/>
          </p:nvPr>
        </p:nvSpPr>
        <p:spPr>
          <a:xfrm>
            <a:off x="5811937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 idx="2"/>
          </p:nvPr>
        </p:nvSpPr>
        <p:spPr>
          <a:xfrm>
            <a:off x="720000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ubTitle" idx="1"/>
          </p:nvPr>
        </p:nvSpPr>
        <p:spPr>
          <a:xfrm>
            <a:off x="71997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title" idx="3"/>
          </p:nvPr>
        </p:nvSpPr>
        <p:spPr>
          <a:xfrm>
            <a:off x="3419269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4"/>
          </p:nvPr>
        </p:nvSpPr>
        <p:spPr>
          <a:xfrm>
            <a:off x="3419246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 idx="5"/>
          </p:nvPr>
        </p:nvSpPr>
        <p:spPr>
          <a:xfrm>
            <a:off x="720000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6"/>
          </p:nvPr>
        </p:nvSpPr>
        <p:spPr>
          <a:xfrm>
            <a:off x="72000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title" idx="7"/>
          </p:nvPr>
        </p:nvSpPr>
        <p:spPr>
          <a:xfrm>
            <a:off x="3419269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subTitle" idx="8"/>
          </p:nvPr>
        </p:nvSpPr>
        <p:spPr>
          <a:xfrm>
            <a:off x="3419271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 idx="9"/>
          </p:nvPr>
        </p:nvSpPr>
        <p:spPr>
          <a:xfrm>
            <a:off x="6118545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subTitle" idx="13"/>
          </p:nvPr>
        </p:nvSpPr>
        <p:spPr>
          <a:xfrm>
            <a:off x="611852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title" idx="14"/>
          </p:nvPr>
        </p:nvSpPr>
        <p:spPr>
          <a:xfrm>
            <a:off x="6118545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ubTitle" idx="15"/>
          </p:nvPr>
        </p:nvSpPr>
        <p:spPr>
          <a:xfrm>
            <a:off x="611855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rot="-9899980">
            <a:off x="-557935" y="-1279881"/>
            <a:ext cx="2608285" cy="345337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1855875" y="2546238"/>
            <a:ext cx="1705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5581425" y="2548188"/>
            <a:ext cx="171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1364463" y="3018338"/>
            <a:ext cx="26883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5091975" y="3098338"/>
            <a:ext cx="26889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-8978186">
            <a:off x="6640956" y="2061861"/>
            <a:ext cx="3025287" cy="400548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1231050" y="1302000"/>
            <a:ext cx="6681900" cy="1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80" r:id="rId8"/>
    <p:sldLayoutId id="2147483681" r:id="rId9"/>
    <p:sldLayoutId id="2147483685" r:id="rId10"/>
    <p:sldLayoutId id="2147483686" r:id="rId11"/>
    <p:sldLayoutId id="2147483687" r:id="rId12"/>
    <p:sldLayoutId id="2147483688" r:id="rId13"/>
    <p:sldLayoutId id="2147483700" r:id="rId14"/>
    <p:sldLayoutId id="2147483701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ublic.tableau.com/views/Book1_16493014039200/CategoricalPredictorsvsSeverityStory?:language=en-US&amp;:display_count=n&amp;:origin=viz_share_link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ategorical-encoding-using-label-encoding-and-one-hot-encoder-911ef77fb5bd" TargetMode="External"/><Relationship Id="rId3" Type="http://schemas.openxmlformats.org/officeDocument/2006/relationships/hyperlink" Target="https://www.kaggle.com/sobhanmoosavi/us-accidents" TargetMode="External"/><Relationship Id="rId7" Type="http://schemas.openxmlformats.org/officeDocument/2006/relationships/hyperlink" Target="https://towardsdatascience.com/decision-tree-classifier-explained-in-real-life-picking-a-vacation-destination-6226b2b6057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.com/machine-learning/data-prep/construct/sampling-splitting/imbalanced-data" TargetMode="External"/><Relationship Id="rId11" Type="http://schemas.openxmlformats.org/officeDocument/2006/relationships/hyperlink" Target="https://python-visualization.github.io/folium/" TargetMode="External"/><Relationship Id="rId5" Type="http://schemas.openxmlformats.org/officeDocument/2006/relationships/hyperlink" Target="https://www.mygreatlearning.com/blog/cross-validation/" TargetMode="External"/><Relationship Id="rId10" Type="http://schemas.openxmlformats.org/officeDocument/2006/relationships/hyperlink" Target="https://www.ibm.com/cloud/learn/bagging#:~:text=Bagging%2C%20also%20known%20as%20bootstrap,be%20chosen%20more%20than%20once" TargetMode="External"/><Relationship Id="rId4" Type="http://schemas.openxmlformats.org/officeDocument/2006/relationships/hyperlink" Target="https://www.asirt.org/safe-travel/road-safety-facts/" TargetMode="External"/><Relationship Id="rId9" Type="http://schemas.openxmlformats.org/officeDocument/2006/relationships/hyperlink" Target="https://jmlr.org/papers/v18/16-365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/>
          <p:nvPr/>
        </p:nvSpPr>
        <p:spPr>
          <a:xfrm>
            <a:off x="2475450" y="1255588"/>
            <a:ext cx="41931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lt2"/>
              </a:gs>
              <a:gs pos="100000">
                <a:srgbClr val="674EA7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70"/>
          <p:cNvSpPr txBox="1">
            <a:spLocks noGrp="1"/>
          </p:cNvSpPr>
          <p:nvPr>
            <p:ph type="ctrTitle"/>
          </p:nvPr>
        </p:nvSpPr>
        <p:spPr>
          <a:xfrm>
            <a:off x="3003450" y="1142425"/>
            <a:ext cx="3137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SC1015 Mini Project</a:t>
            </a:r>
            <a:endParaRPr sz="2400"/>
          </a:p>
        </p:txBody>
      </p:sp>
      <p:sp>
        <p:nvSpPr>
          <p:cNvPr id="385" name="Google Shape;385;p70"/>
          <p:cNvSpPr txBox="1">
            <a:spLocks noGrp="1"/>
          </p:cNvSpPr>
          <p:nvPr>
            <p:ph type="subTitle" idx="1"/>
          </p:nvPr>
        </p:nvSpPr>
        <p:spPr>
          <a:xfrm rot="-614">
            <a:off x="5544375" y="3541221"/>
            <a:ext cx="33618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ECAD 1 Group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Yok, Liv Tan Ker Jin, Ng Yong Jian</a:t>
            </a:r>
            <a:endParaRPr/>
          </a:p>
        </p:txBody>
      </p:sp>
      <p:sp>
        <p:nvSpPr>
          <p:cNvPr id="386" name="Google Shape;386;p70"/>
          <p:cNvSpPr/>
          <p:nvPr/>
        </p:nvSpPr>
        <p:spPr>
          <a:xfrm>
            <a:off x="640087" y="2007394"/>
            <a:ext cx="7863826" cy="13780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Prediction on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Severity of Road Accidents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/>
      <p:bldP spid="385" grpId="0" uiExpand="1" build="p"/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Weather Conditions</a:t>
            </a:r>
            <a:endParaRPr/>
          </a:p>
        </p:txBody>
      </p:sp>
      <p:sp>
        <p:nvSpPr>
          <p:cNvPr id="541" name="Google Shape;541;p81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81"/>
          <p:cNvSpPr/>
          <p:nvPr/>
        </p:nvSpPr>
        <p:spPr>
          <a:xfrm>
            <a:off x="1740844" y="2236705"/>
            <a:ext cx="1467440" cy="6700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128</a:t>
            </a:r>
          </a:p>
        </p:txBody>
      </p:sp>
      <p:sp>
        <p:nvSpPr>
          <p:cNvPr id="543" name="Google Shape;543;p81"/>
          <p:cNvSpPr/>
          <p:nvPr/>
        </p:nvSpPr>
        <p:spPr>
          <a:xfrm>
            <a:off x="5670383" y="1949213"/>
            <a:ext cx="1640201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15</a:t>
            </a:r>
          </a:p>
        </p:txBody>
      </p:sp>
      <p:sp>
        <p:nvSpPr>
          <p:cNvPr id="544" name="Google Shape;544;p81"/>
          <p:cNvSpPr txBox="1">
            <a:spLocks noGrp="1"/>
          </p:cNvSpPr>
          <p:nvPr>
            <p:ph type="title"/>
          </p:nvPr>
        </p:nvSpPr>
        <p:spPr>
          <a:xfrm>
            <a:off x="155543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  <p:sp>
        <p:nvSpPr>
          <p:cNvPr id="545" name="Google Shape;545;p81"/>
          <p:cNvSpPr/>
          <p:nvPr/>
        </p:nvSpPr>
        <p:spPr>
          <a:xfrm>
            <a:off x="3958929" y="237164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551458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/>
      <p:bldP spid="542" grpId="0"/>
      <p:bldP spid="543" grpId="0"/>
      <p:bldP spid="544" grpId="0"/>
      <p:bldP spid="545" grpId="0" animBg="1"/>
      <p:bldP spid="5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907026" y="2205050"/>
            <a:ext cx="7593151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Exploratory Analysis &amp; </a:t>
            </a:r>
            <a:b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Analytic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0986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111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1541A-9F2B-4831-880D-EEE0C4E0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" y="705861"/>
            <a:ext cx="5327374" cy="1444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49F56-6B16-4244-BFC4-58B50D74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2148905"/>
            <a:ext cx="5328000" cy="142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8A34C-0222-403E-9C48-54B19C953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3575842"/>
            <a:ext cx="5328000" cy="145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AA604-1DDE-471E-924A-DAD294750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625" y="705861"/>
            <a:ext cx="5328000" cy="1428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A3437-3DBA-4E0F-B070-10166B4C1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625" y="2097177"/>
            <a:ext cx="5328000" cy="1455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E56BEB-C4AC-4282-B056-A299280F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625" y="3559438"/>
            <a:ext cx="5328000" cy="14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42867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Severity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0F4F6-DC2C-4B54-82EB-0ED023B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1" y="1319080"/>
            <a:ext cx="3242861" cy="330046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E6A094-2D9B-4F0C-8FBE-156031B4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7019"/>
              </p:ext>
            </p:extLst>
          </p:nvPr>
        </p:nvGraphicFramePr>
        <p:xfrm>
          <a:off x="4675262" y="1319080"/>
          <a:ext cx="3243600" cy="3300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1800">
                  <a:extLst>
                    <a:ext uri="{9D8B030D-6E8A-4147-A177-3AD203B41FA5}">
                      <a16:colId xmlns:a16="http://schemas.microsoft.com/office/drawing/2014/main" val="1511267269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968564841"/>
                    </a:ext>
                  </a:extLst>
                </a:gridCol>
              </a:tblGrid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5649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14226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85545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65843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21118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56294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8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55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Numeric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EC63E-80F9-4CB9-9FAE-8FE8EB48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80" y="581212"/>
            <a:ext cx="4039164" cy="4428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FABB7B-9FBB-4DF5-80A2-A6215E9D6248}"/>
              </a:ext>
            </a:extLst>
          </p:cNvPr>
          <p:cNvSpPr/>
          <p:nvPr/>
        </p:nvSpPr>
        <p:spPr>
          <a:xfrm>
            <a:off x="5889025" y="826270"/>
            <a:ext cx="2050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9052B-F8BD-412D-B336-17C84D96C1EF}"/>
              </a:ext>
            </a:extLst>
          </p:cNvPr>
          <p:cNvSpPr/>
          <p:nvPr/>
        </p:nvSpPr>
        <p:spPr>
          <a:xfrm>
            <a:off x="6163939" y="2007939"/>
            <a:ext cx="15007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Humidity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3DFA8-2E44-4C45-9049-713D61BF382C}"/>
              </a:ext>
            </a:extLst>
          </p:cNvPr>
          <p:cNvSpPr/>
          <p:nvPr/>
        </p:nvSpPr>
        <p:spPr>
          <a:xfrm>
            <a:off x="6163939" y="3102404"/>
            <a:ext cx="15039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Pressure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7B776-5932-4F08-ADE7-BDCD7142326A}"/>
              </a:ext>
            </a:extLst>
          </p:cNvPr>
          <p:cNvSpPr/>
          <p:nvPr/>
        </p:nvSpPr>
        <p:spPr>
          <a:xfrm>
            <a:off x="5942724" y="4196869"/>
            <a:ext cx="19431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Wind Speed</a:t>
            </a:r>
            <a:endParaRPr lang="en-US" sz="2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6DF1C-FF5F-47EB-A8C0-11CD68A1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0" y="581494"/>
            <a:ext cx="398355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5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5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E2055AB-0F21-4948-98F1-CDA7E4EA8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820288"/>
              </p:ext>
            </p:extLst>
          </p:nvPr>
        </p:nvGraphicFramePr>
        <p:xfrm>
          <a:off x="1055345" y="176214"/>
          <a:ext cx="7033310" cy="47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AB36A9-A960-41CC-87DA-B5CF066FEE16}"/>
              </a:ext>
            </a:extLst>
          </p:cNvPr>
          <p:cNvSpPr txBox="1"/>
          <p:nvPr/>
        </p:nvSpPr>
        <p:spPr>
          <a:xfrm rot="10800000">
            <a:off x="230409" y="1200551"/>
            <a:ext cx="492443" cy="6918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2000" b="1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A325-0512-49D7-937F-B4AE99C219EF}"/>
              </a:ext>
            </a:extLst>
          </p:cNvPr>
          <p:cNvSpPr txBox="1"/>
          <p:nvPr/>
        </p:nvSpPr>
        <p:spPr>
          <a:xfrm rot="10800000">
            <a:off x="107299" y="3183789"/>
            <a:ext cx="738664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TRAFFIC</a:t>
            </a:r>
          </a:p>
          <a:p>
            <a:r>
              <a:rPr lang="en-MY" sz="1800" b="1">
                <a:solidFill>
                  <a:schemeClr val="bg1"/>
                </a:solidFill>
              </a:rPr>
              <a:t>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C7233-85CA-4B7A-A766-0BA13354E4C4}"/>
              </a:ext>
            </a:extLst>
          </p:cNvPr>
          <p:cNvSpPr txBox="1"/>
          <p:nvPr/>
        </p:nvSpPr>
        <p:spPr>
          <a:xfrm rot="10800000">
            <a:off x="8267256" y="88476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CROSSING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9444-75F2-40A1-8238-43600E0932D9}"/>
              </a:ext>
            </a:extLst>
          </p:cNvPr>
          <p:cNvSpPr txBox="1"/>
          <p:nvPr/>
        </p:nvSpPr>
        <p:spPr>
          <a:xfrm rot="10800000">
            <a:off x="8267257" y="3087610"/>
            <a:ext cx="461665" cy="12721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307016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2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0367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Categorical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36703-82CA-4C07-AD72-2F5B635E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87" y="1183930"/>
            <a:ext cx="2875549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123C5-A8DD-44AE-9D3A-C4B6CC5F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5" y="1174660"/>
            <a:ext cx="2945854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B3467-50D2-47EE-912D-25A95B4F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843" y="1174660"/>
            <a:ext cx="2956619" cy="288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835452-06E3-4D0F-B9DA-6CCA9294C228}"/>
              </a:ext>
            </a:extLst>
          </p:cNvPr>
          <p:cNvSpPr/>
          <p:nvPr/>
        </p:nvSpPr>
        <p:spPr>
          <a:xfrm>
            <a:off x="1108153" y="4167615"/>
            <a:ext cx="9380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53A00-3F3A-47BC-9D60-2883F17A3AF7}"/>
              </a:ext>
            </a:extLst>
          </p:cNvPr>
          <p:cNvSpPr/>
          <p:nvPr/>
        </p:nvSpPr>
        <p:spPr>
          <a:xfrm>
            <a:off x="3113107" y="4167614"/>
            <a:ext cx="291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Weather Condition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D86CFA-BA99-4BC1-B710-5EA3F4DFCC8C}"/>
              </a:ext>
            </a:extLst>
          </p:cNvPr>
          <p:cNvSpPr/>
          <p:nvPr/>
        </p:nvSpPr>
        <p:spPr>
          <a:xfrm>
            <a:off x="6821300" y="4167614"/>
            <a:ext cx="1620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Day Night</a:t>
            </a:r>
          </a:p>
        </p:txBody>
      </p:sp>
    </p:spTree>
    <p:extLst>
      <p:ext uri="{BB962C8B-B14F-4D97-AF65-F5344CB8AC3E}">
        <p14:creationId xmlns:p14="http://schemas.microsoft.com/office/powerpoint/2010/main" val="170006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15729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Severity vs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4B03F-E840-481F-A43B-E7FFF121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9" y="862629"/>
            <a:ext cx="8123583" cy="39109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76BA07-20AA-4887-9E19-EBBEC516A48C}"/>
              </a:ext>
            </a:extLst>
          </p:cNvPr>
          <p:cNvSpPr/>
          <p:nvPr/>
        </p:nvSpPr>
        <p:spPr>
          <a:xfrm>
            <a:off x="821635" y="1486046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DFAD95C-3D6A-407B-9096-0E3041810247}"/>
              </a:ext>
            </a:extLst>
          </p:cNvPr>
          <p:cNvSpPr/>
          <p:nvPr/>
        </p:nvSpPr>
        <p:spPr>
          <a:xfrm rot="16200000">
            <a:off x="2012437" y="3421920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6501C-E67B-42F0-B018-272E796ED181}"/>
              </a:ext>
            </a:extLst>
          </p:cNvPr>
          <p:cNvSpPr txBox="1"/>
          <p:nvPr/>
        </p:nvSpPr>
        <p:spPr>
          <a:xfrm rot="5400000">
            <a:off x="627888" y="2121214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DDB88-4BFA-4F1A-98F8-38D97524E012}"/>
              </a:ext>
            </a:extLst>
          </p:cNvPr>
          <p:cNvSpPr txBox="1"/>
          <p:nvPr/>
        </p:nvSpPr>
        <p:spPr>
          <a:xfrm rot="5400000">
            <a:off x="627888" y="2992105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023B5-CAA0-4A01-B159-E4D38D7EC692}"/>
              </a:ext>
            </a:extLst>
          </p:cNvPr>
          <p:cNvSpPr txBox="1"/>
          <p:nvPr/>
        </p:nvSpPr>
        <p:spPr>
          <a:xfrm rot="5400000">
            <a:off x="627888" y="3869742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__ _ _ _ 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628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5062E-6 L 0.08715 0.00093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" y="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0.10243 0.00926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4566 -0.001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4" grpId="0" animBg="1"/>
      <p:bldP spid="17" grpId="0" animBg="1"/>
      <p:bldP spid="18" grpId="0"/>
      <p:bldP spid="18" grpId="1"/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11518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Geospatial Visualization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ABEB4-026D-4038-A87A-FB85072A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1"/>
          <a:stretch/>
        </p:blipFill>
        <p:spPr>
          <a:xfrm>
            <a:off x="1457441" y="2571750"/>
            <a:ext cx="6174338" cy="152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28015-D9FC-4CB5-A7CB-0BFC13B71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47"/>
          <a:stretch/>
        </p:blipFill>
        <p:spPr>
          <a:xfrm>
            <a:off x="1457441" y="1386259"/>
            <a:ext cx="6174338" cy="11854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89E91-8BA9-44E2-9914-8ECB9D0510AA}"/>
              </a:ext>
            </a:extLst>
          </p:cNvPr>
          <p:cNvSpPr/>
          <p:nvPr/>
        </p:nvSpPr>
        <p:spPr>
          <a:xfrm>
            <a:off x="1704732" y="1438926"/>
            <a:ext cx="2912988" cy="1009634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ACDC38-7A7E-4A5E-98C5-E65D9613201B}"/>
              </a:ext>
            </a:extLst>
          </p:cNvPr>
          <p:cNvSpPr/>
          <p:nvPr/>
        </p:nvSpPr>
        <p:spPr>
          <a:xfrm>
            <a:off x="1704732" y="2667116"/>
            <a:ext cx="4769220" cy="133795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93542-FEAD-4FC8-A3D2-6B80301C3EA3}"/>
              </a:ext>
            </a:extLst>
          </p:cNvPr>
          <p:cNvSpPr txBox="1"/>
          <p:nvPr/>
        </p:nvSpPr>
        <p:spPr>
          <a:xfrm>
            <a:off x="1704732" y="2644992"/>
            <a:ext cx="64497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Figure(width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folium.Map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location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zoom_start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min_zoom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max_zoom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fig.add_child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plugins.HeatMap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(us_acd_16_cord, radius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blur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add_to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ACED8-ADA2-4D4B-AD75-E1A95EEAD9D9}"/>
              </a:ext>
            </a:extLst>
          </p:cNvPr>
          <p:cNvSpPr txBox="1"/>
          <p:nvPr/>
        </p:nvSpPr>
        <p:spPr>
          <a:xfrm>
            <a:off x="1704732" y="1410750"/>
            <a:ext cx="50962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plugins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branca.element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Figure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37.0902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95.7129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25AFE-F944-40E7-BC3F-1E634593F8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514" y="665332"/>
            <a:ext cx="6530972" cy="43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2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1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9" grpId="0" animBg="1"/>
      <p:bldP spid="17" grpId="0" animBg="1"/>
      <p:bldP spid="15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11518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Correlation between Numeric Variables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0B62-68AE-4E5E-B86C-F03C55E1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2" y="670291"/>
            <a:ext cx="4248000" cy="4291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1166A-20D1-4ADA-9839-3EFD09F1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72" y="670291"/>
            <a:ext cx="4253056" cy="42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5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587575" y="2278626"/>
            <a:ext cx="7968862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Sample Collection 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Practical Motivation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81602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59D71-C0FE-4E5C-96BB-380E04C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29" y="1950457"/>
            <a:ext cx="6930542" cy="3058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52768-89AE-4E08-9E2E-DE91A7C62681}"/>
              </a:ext>
            </a:extLst>
          </p:cNvPr>
          <p:cNvSpPr/>
          <p:nvPr/>
        </p:nvSpPr>
        <p:spPr>
          <a:xfrm>
            <a:off x="1527019" y="2090057"/>
            <a:ext cx="4650220" cy="281324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E5558-9868-45F9-801B-4238EFE6E4DC}"/>
              </a:ext>
            </a:extLst>
          </p:cNvPr>
          <p:cNvSpPr/>
          <p:nvPr/>
        </p:nvSpPr>
        <p:spPr>
          <a:xfrm>
            <a:off x="2631282" y="3156723"/>
            <a:ext cx="2441694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Weekdays</a:t>
            </a:r>
            <a:endParaRPr lang="en-US" sz="3600" b="1" cap="none" spc="0">
              <a:ln w="222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2B792A-F65F-4932-824C-9AF117EC4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94"/>
          <a:stretch/>
        </p:blipFill>
        <p:spPr>
          <a:xfrm>
            <a:off x="1106729" y="741688"/>
            <a:ext cx="6930542" cy="11557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764CE5-7151-48E2-8471-83079C8741C7}"/>
              </a:ext>
            </a:extLst>
          </p:cNvPr>
          <p:cNvSpPr/>
          <p:nvPr/>
        </p:nvSpPr>
        <p:spPr>
          <a:xfrm>
            <a:off x="1380374" y="850207"/>
            <a:ext cx="4796865" cy="929063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A5D96-59A3-4DD4-A177-33162404AD35}"/>
              </a:ext>
            </a:extLst>
          </p:cNvPr>
          <p:cNvSpPr txBox="1"/>
          <p:nvPr/>
        </p:nvSpPr>
        <p:spPr>
          <a:xfrm>
            <a:off x="1380374" y="806906"/>
            <a:ext cx="6222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sb.histplot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"TIME"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dt.dayofweek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0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Accidents'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'Accidents by Day of the Week'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912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11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61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1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" grpId="0" animBg="1"/>
      <p:bldP spid="2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99564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Weather Condition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F58AD-5803-40F2-AB14-B3432F86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3"/>
          <a:stretch/>
        </p:blipFill>
        <p:spPr>
          <a:xfrm>
            <a:off x="913828" y="768997"/>
            <a:ext cx="7316344" cy="1657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F8E1A-685C-44E2-ACA4-4BF3CDC8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" y="2497173"/>
            <a:ext cx="7316345" cy="2533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2A870C-CCEC-4E18-96D6-95E3D59B7A0C}"/>
              </a:ext>
            </a:extLst>
          </p:cNvPr>
          <p:cNvSpPr/>
          <p:nvPr/>
        </p:nvSpPr>
        <p:spPr>
          <a:xfrm>
            <a:off x="1115245" y="801723"/>
            <a:ext cx="5387155" cy="1513851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6229A-2CFF-4B89-9FE4-0D7FEFF449B4}"/>
              </a:ext>
            </a:extLst>
          </p:cNvPr>
          <p:cNvSpPr txBox="1"/>
          <p:nvPr/>
        </p:nvSpPr>
        <p:spPr>
          <a:xfrm>
            <a:off x="1109533" y="839738"/>
            <a:ext cx="6693348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"WEATHER_CONDITION"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wc_obj.value_counts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(ascending=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sb.set_style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figure.figsize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:(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)})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sb.barplot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wc_obj_5h.values, y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wc_obj_5h.index, palette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'mako'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"count"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Conditions with Top 5 Highest Accident 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532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6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2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3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4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7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6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47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458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49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3" grpId="0" animBg="1"/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/>
          <p:nvPr/>
        </p:nvSpPr>
        <p:spPr>
          <a:xfrm>
            <a:off x="821038" y="1526550"/>
            <a:ext cx="4232700" cy="279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82"/>
          <p:cNvSpPr txBox="1">
            <a:spLocks noGrp="1"/>
          </p:cNvSpPr>
          <p:nvPr>
            <p:ph type="title"/>
          </p:nvPr>
        </p:nvSpPr>
        <p:spPr>
          <a:xfrm>
            <a:off x="719988" y="4638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via Tableau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18994" y="3921018"/>
            <a:ext cx="3618600" cy="195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82"/>
          <p:cNvSpPr/>
          <p:nvPr/>
        </p:nvSpPr>
        <p:spPr>
          <a:xfrm rot="10800000">
            <a:off x="5714926" y="1333362"/>
            <a:ext cx="567000" cy="5943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82"/>
          <p:cNvSpPr/>
          <p:nvPr/>
        </p:nvSpPr>
        <p:spPr>
          <a:xfrm>
            <a:off x="5714925" y="2055250"/>
            <a:ext cx="567000" cy="5943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82"/>
          <p:cNvSpPr/>
          <p:nvPr/>
        </p:nvSpPr>
        <p:spPr>
          <a:xfrm>
            <a:off x="5714925" y="2752250"/>
            <a:ext cx="567000" cy="5943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82"/>
          <p:cNvSpPr/>
          <p:nvPr/>
        </p:nvSpPr>
        <p:spPr>
          <a:xfrm>
            <a:off x="5714925" y="3449250"/>
            <a:ext cx="567000" cy="564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82"/>
          <p:cNvGrpSpPr/>
          <p:nvPr/>
        </p:nvGrpSpPr>
        <p:grpSpPr>
          <a:xfrm>
            <a:off x="5872452" y="1464157"/>
            <a:ext cx="252237" cy="332563"/>
            <a:chOff x="930868" y="1411921"/>
            <a:chExt cx="293743" cy="369514"/>
          </a:xfrm>
        </p:grpSpPr>
        <p:sp>
          <p:nvSpPr>
            <p:cNvPr id="559" name="Google Shape;559;p82"/>
            <p:cNvSpPr/>
            <p:nvPr/>
          </p:nvSpPr>
          <p:spPr>
            <a:xfrm>
              <a:off x="1023567" y="1645720"/>
              <a:ext cx="108638" cy="43345"/>
            </a:xfrm>
            <a:custGeom>
              <a:avLst/>
              <a:gdLst/>
              <a:ahLst/>
              <a:cxnLst/>
              <a:rect l="l" t="t" r="r" b="b"/>
              <a:pathLst>
                <a:path w="2965" h="1183" extrusionOk="0">
                  <a:moveTo>
                    <a:pt x="2343" y="394"/>
                  </a:moveTo>
                  <a:cubicBezTo>
                    <a:pt x="2442" y="394"/>
                    <a:pt x="2530" y="464"/>
                    <a:pt x="2544" y="562"/>
                  </a:cubicBezTo>
                  <a:cubicBezTo>
                    <a:pt x="2562" y="684"/>
                    <a:pt x="2468" y="788"/>
                    <a:pt x="2349" y="788"/>
                  </a:cubicBezTo>
                  <a:lnTo>
                    <a:pt x="615" y="788"/>
                  </a:lnTo>
                  <a:cubicBezTo>
                    <a:pt x="498" y="788"/>
                    <a:pt x="403" y="684"/>
                    <a:pt x="421" y="562"/>
                  </a:cubicBezTo>
                  <a:cubicBezTo>
                    <a:pt x="436" y="464"/>
                    <a:pt x="524" y="394"/>
                    <a:pt x="623" y="394"/>
                  </a:cubicBezTo>
                  <a:close/>
                  <a:moveTo>
                    <a:pt x="628" y="0"/>
                  </a:moveTo>
                  <a:cubicBezTo>
                    <a:pt x="317" y="0"/>
                    <a:pt x="50" y="236"/>
                    <a:pt x="27" y="546"/>
                  </a:cubicBezTo>
                  <a:cubicBezTo>
                    <a:pt x="1" y="892"/>
                    <a:pt x="275" y="1183"/>
                    <a:pt x="616" y="1183"/>
                  </a:cubicBezTo>
                  <a:lnTo>
                    <a:pt x="2349" y="1183"/>
                  </a:lnTo>
                  <a:cubicBezTo>
                    <a:pt x="2690" y="1183"/>
                    <a:pt x="2965" y="892"/>
                    <a:pt x="2939" y="546"/>
                  </a:cubicBezTo>
                  <a:cubicBezTo>
                    <a:pt x="2914" y="236"/>
                    <a:pt x="2648" y="0"/>
                    <a:pt x="2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2"/>
            <p:cNvSpPr/>
            <p:nvPr/>
          </p:nvSpPr>
          <p:spPr>
            <a:xfrm>
              <a:off x="930868" y="1411921"/>
              <a:ext cx="293743" cy="369514"/>
            </a:xfrm>
            <a:custGeom>
              <a:avLst/>
              <a:gdLst/>
              <a:ahLst/>
              <a:cxnLst/>
              <a:rect l="l" t="t" r="r" b="b"/>
              <a:pathLst>
                <a:path w="8017" h="10085" extrusionOk="0">
                  <a:moveTo>
                    <a:pt x="4013" y="394"/>
                  </a:moveTo>
                  <a:cubicBezTo>
                    <a:pt x="4865" y="394"/>
                    <a:pt x="5665" y="675"/>
                    <a:pt x="6328" y="1206"/>
                  </a:cubicBezTo>
                  <a:cubicBezTo>
                    <a:pt x="6830" y="1608"/>
                    <a:pt x="7219" y="2137"/>
                    <a:pt x="7456" y="2729"/>
                  </a:cubicBezTo>
                  <a:cubicBezTo>
                    <a:pt x="7266" y="2650"/>
                    <a:pt x="7063" y="2610"/>
                    <a:pt x="6861" y="2610"/>
                  </a:cubicBezTo>
                  <a:cubicBezTo>
                    <a:pt x="6525" y="2610"/>
                    <a:pt x="6190" y="2719"/>
                    <a:pt x="5912" y="2937"/>
                  </a:cubicBezTo>
                  <a:cubicBezTo>
                    <a:pt x="5642" y="2725"/>
                    <a:pt x="5311" y="2609"/>
                    <a:pt x="4962" y="2609"/>
                  </a:cubicBezTo>
                  <a:cubicBezTo>
                    <a:pt x="4614" y="2609"/>
                    <a:pt x="4282" y="2725"/>
                    <a:pt x="4012" y="2937"/>
                  </a:cubicBezTo>
                  <a:cubicBezTo>
                    <a:pt x="3742" y="2724"/>
                    <a:pt x="3411" y="2609"/>
                    <a:pt x="3062" y="2609"/>
                  </a:cubicBezTo>
                  <a:cubicBezTo>
                    <a:pt x="2714" y="2609"/>
                    <a:pt x="2383" y="2725"/>
                    <a:pt x="2113" y="2937"/>
                  </a:cubicBezTo>
                  <a:cubicBezTo>
                    <a:pt x="1835" y="2719"/>
                    <a:pt x="1499" y="2610"/>
                    <a:pt x="1164" y="2610"/>
                  </a:cubicBezTo>
                  <a:cubicBezTo>
                    <a:pt x="961" y="2610"/>
                    <a:pt x="759" y="2650"/>
                    <a:pt x="569" y="2729"/>
                  </a:cubicBezTo>
                  <a:cubicBezTo>
                    <a:pt x="806" y="2137"/>
                    <a:pt x="1195" y="1608"/>
                    <a:pt x="1697" y="1206"/>
                  </a:cubicBezTo>
                  <a:cubicBezTo>
                    <a:pt x="2360" y="675"/>
                    <a:pt x="3161" y="394"/>
                    <a:pt x="4013" y="394"/>
                  </a:cubicBezTo>
                  <a:close/>
                  <a:moveTo>
                    <a:pt x="3059" y="3003"/>
                  </a:moveTo>
                  <a:cubicBezTo>
                    <a:pt x="3340" y="3003"/>
                    <a:pt x="3603" y="3103"/>
                    <a:pt x="3812" y="3286"/>
                  </a:cubicBezTo>
                  <a:lnTo>
                    <a:pt x="3812" y="5202"/>
                  </a:lnTo>
                  <a:lnTo>
                    <a:pt x="2375" y="3229"/>
                  </a:lnTo>
                  <a:cubicBezTo>
                    <a:pt x="2572" y="3083"/>
                    <a:pt x="2809" y="3003"/>
                    <a:pt x="3059" y="3003"/>
                  </a:cubicBezTo>
                  <a:close/>
                  <a:moveTo>
                    <a:pt x="4959" y="3003"/>
                  </a:moveTo>
                  <a:cubicBezTo>
                    <a:pt x="5208" y="3003"/>
                    <a:pt x="5447" y="3083"/>
                    <a:pt x="5643" y="3229"/>
                  </a:cubicBezTo>
                  <a:lnTo>
                    <a:pt x="4206" y="5202"/>
                  </a:lnTo>
                  <a:lnTo>
                    <a:pt x="4206" y="3286"/>
                  </a:lnTo>
                  <a:cubicBezTo>
                    <a:pt x="4415" y="3103"/>
                    <a:pt x="4679" y="3003"/>
                    <a:pt x="4959" y="3003"/>
                  </a:cubicBezTo>
                  <a:close/>
                  <a:moveTo>
                    <a:pt x="1164" y="3004"/>
                  </a:moveTo>
                  <a:cubicBezTo>
                    <a:pt x="1453" y="3004"/>
                    <a:pt x="1742" y="3112"/>
                    <a:pt x="1965" y="3330"/>
                  </a:cubicBezTo>
                  <a:lnTo>
                    <a:pt x="3499" y="5436"/>
                  </a:lnTo>
                  <a:lnTo>
                    <a:pt x="3488" y="5436"/>
                  </a:lnTo>
                  <a:lnTo>
                    <a:pt x="532" y="3193"/>
                  </a:lnTo>
                  <a:cubicBezTo>
                    <a:pt x="723" y="3067"/>
                    <a:pt x="944" y="3004"/>
                    <a:pt x="1164" y="3004"/>
                  </a:cubicBezTo>
                  <a:close/>
                  <a:moveTo>
                    <a:pt x="6861" y="3004"/>
                  </a:moveTo>
                  <a:cubicBezTo>
                    <a:pt x="7082" y="3004"/>
                    <a:pt x="7303" y="3067"/>
                    <a:pt x="7494" y="3193"/>
                  </a:cubicBezTo>
                  <a:lnTo>
                    <a:pt x="4537" y="5436"/>
                  </a:lnTo>
                  <a:lnTo>
                    <a:pt x="4526" y="5436"/>
                  </a:lnTo>
                  <a:lnTo>
                    <a:pt x="6061" y="3330"/>
                  </a:lnTo>
                  <a:cubicBezTo>
                    <a:pt x="6283" y="3112"/>
                    <a:pt x="6572" y="3004"/>
                    <a:pt x="6861" y="3004"/>
                  </a:cubicBezTo>
                  <a:close/>
                  <a:moveTo>
                    <a:pt x="4009" y="0"/>
                  </a:moveTo>
                  <a:cubicBezTo>
                    <a:pt x="3080" y="0"/>
                    <a:pt x="2171" y="319"/>
                    <a:pt x="1447" y="898"/>
                  </a:cubicBezTo>
                  <a:cubicBezTo>
                    <a:pt x="735" y="1470"/>
                    <a:pt x="227" y="2270"/>
                    <a:pt x="19" y="3154"/>
                  </a:cubicBezTo>
                  <a:cubicBezTo>
                    <a:pt x="1" y="3231"/>
                    <a:pt x="30" y="3310"/>
                    <a:pt x="92" y="3356"/>
                  </a:cubicBezTo>
                  <a:lnTo>
                    <a:pt x="2832" y="5436"/>
                  </a:lnTo>
                  <a:lnTo>
                    <a:pt x="1679" y="5436"/>
                  </a:lnTo>
                  <a:cubicBezTo>
                    <a:pt x="1465" y="5436"/>
                    <a:pt x="1291" y="5610"/>
                    <a:pt x="1291" y="5824"/>
                  </a:cubicBezTo>
                  <a:lnTo>
                    <a:pt x="1291" y="9879"/>
                  </a:lnTo>
                  <a:cubicBezTo>
                    <a:pt x="1291" y="9992"/>
                    <a:pt x="1383" y="10085"/>
                    <a:pt x="1496" y="10085"/>
                  </a:cubicBezTo>
                  <a:lnTo>
                    <a:pt x="3189" y="10085"/>
                  </a:lnTo>
                  <a:cubicBezTo>
                    <a:pt x="3208" y="10085"/>
                    <a:pt x="3227" y="10077"/>
                    <a:pt x="3240" y="10062"/>
                  </a:cubicBezTo>
                  <a:cubicBezTo>
                    <a:pt x="3406" y="9893"/>
                    <a:pt x="3288" y="9691"/>
                    <a:pt x="3123" y="9691"/>
                  </a:cubicBezTo>
                  <a:lnTo>
                    <a:pt x="1882" y="9691"/>
                  </a:lnTo>
                  <a:cubicBezTo>
                    <a:pt x="1774" y="9691"/>
                    <a:pt x="1685" y="9602"/>
                    <a:pt x="1685" y="9493"/>
                  </a:cubicBezTo>
                  <a:lnTo>
                    <a:pt x="1685" y="6027"/>
                  </a:lnTo>
                  <a:cubicBezTo>
                    <a:pt x="1685" y="5918"/>
                    <a:pt x="1774" y="5830"/>
                    <a:pt x="1882" y="5830"/>
                  </a:cubicBezTo>
                  <a:lnTo>
                    <a:pt x="6137" y="5830"/>
                  </a:lnTo>
                  <a:cubicBezTo>
                    <a:pt x="6246" y="5830"/>
                    <a:pt x="6333" y="5918"/>
                    <a:pt x="6333" y="6027"/>
                  </a:cubicBezTo>
                  <a:lnTo>
                    <a:pt x="6333" y="9493"/>
                  </a:lnTo>
                  <a:cubicBezTo>
                    <a:pt x="6333" y="9602"/>
                    <a:pt x="6245" y="9691"/>
                    <a:pt x="6137" y="9691"/>
                  </a:cubicBezTo>
                  <a:lnTo>
                    <a:pt x="4901" y="9691"/>
                  </a:lnTo>
                  <a:cubicBezTo>
                    <a:pt x="4803" y="9691"/>
                    <a:pt x="4714" y="9761"/>
                    <a:pt x="4701" y="9859"/>
                  </a:cubicBezTo>
                  <a:cubicBezTo>
                    <a:pt x="4683" y="9981"/>
                    <a:pt x="4777" y="10085"/>
                    <a:pt x="4895" y="10085"/>
                  </a:cubicBezTo>
                  <a:lnTo>
                    <a:pt x="6339" y="10085"/>
                  </a:lnTo>
                  <a:cubicBezTo>
                    <a:pt x="6554" y="10085"/>
                    <a:pt x="6727" y="9911"/>
                    <a:pt x="6727" y="9697"/>
                  </a:cubicBezTo>
                  <a:lnTo>
                    <a:pt x="6727" y="5824"/>
                  </a:lnTo>
                  <a:cubicBezTo>
                    <a:pt x="6727" y="5610"/>
                    <a:pt x="6554" y="5437"/>
                    <a:pt x="6339" y="5437"/>
                  </a:cubicBezTo>
                  <a:lnTo>
                    <a:pt x="5185" y="5437"/>
                  </a:lnTo>
                  <a:lnTo>
                    <a:pt x="7926" y="3356"/>
                  </a:lnTo>
                  <a:cubicBezTo>
                    <a:pt x="7987" y="3310"/>
                    <a:pt x="8017" y="3231"/>
                    <a:pt x="7999" y="3154"/>
                  </a:cubicBezTo>
                  <a:cubicBezTo>
                    <a:pt x="7791" y="2270"/>
                    <a:pt x="7284" y="1470"/>
                    <a:pt x="6571" y="898"/>
                  </a:cubicBezTo>
                  <a:cubicBezTo>
                    <a:pt x="5848" y="319"/>
                    <a:pt x="4938" y="0"/>
                    <a:pt x="4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2"/>
            <p:cNvSpPr/>
            <p:nvPr/>
          </p:nvSpPr>
          <p:spPr>
            <a:xfrm>
              <a:off x="1070650" y="1766962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82"/>
          <p:cNvGrpSpPr/>
          <p:nvPr/>
        </p:nvGrpSpPr>
        <p:grpSpPr>
          <a:xfrm>
            <a:off x="5839728" y="2186126"/>
            <a:ext cx="317450" cy="332748"/>
            <a:chOff x="2457510" y="2007430"/>
            <a:chExt cx="369514" cy="369514"/>
          </a:xfrm>
        </p:grpSpPr>
        <p:sp>
          <p:nvSpPr>
            <p:cNvPr id="563" name="Google Shape;563;p82"/>
            <p:cNvSpPr/>
            <p:nvPr/>
          </p:nvSpPr>
          <p:spPr>
            <a:xfrm>
              <a:off x="2554570" y="2257095"/>
              <a:ext cx="54887" cy="54887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750" y="394"/>
                  </a:moveTo>
                  <a:cubicBezTo>
                    <a:pt x="945" y="394"/>
                    <a:pt x="1104" y="553"/>
                    <a:pt x="1104" y="750"/>
                  </a:cubicBezTo>
                  <a:cubicBezTo>
                    <a:pt x="1104" y="945"/>
                    <a:pt x="945" y="1103"/>
                    <a:pt x="750" y="1103"/>
                  </a:cubicBezTo>
                  <a:cubicBezTo>
                    <a:pt x="555" y="1103"/>
                    <a:pt x="395" y="945"/>
                    <a:pt x="395" y="750"/>
                  </a:cubicBezTo>
                  <a:cubicBezTo>
                    <a:pt x="395" y="554"/>
                    <a:pt x="555" y="394"/>
                    <a:pt x="750" y="394"/>
                  </a:cubicBezTo>
                  <a:close/>
                  <a:moveTo>
                    <a:pt x="750" y="1"/>
                  </a:moveTo>
                  <a:cubicBezTo>
                    <a:pt x="337" y="1"/>
                    <a:pt x="1" y="337"/>
                    <a:pt x="1" y="750"/>
                  </a:cubicBezTo>
                  <a:cubicBezTo>
                    <a:pt x="1" y="1162"/>
                    <a:pt x="337" y="1497"/>
                    <a:pt x="750" y="1497"/>
                  </a:cubicBezTo>
                  <a:cubicBezTo>
                    <a:pt x="1163" y="1497"/>
                    <a:pt x="1498" y="1162"/>
                    <a:pt x="1498" y="750"/>
                  </a:cubicBezTo>
                  <a:cubicBezTo>
                    <a:pt x="1498" y="337"/>
                    <a:pt x="1163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2"/>
            <p:cNvSpPr/>
            <p:nvPr/>
          </p:nvSpPr>
          <p:spPr>
            <a:xfrm>
              <a:off x="2498547" y="2046415"/>
              <a:ext cx="102519" cy="102519"/>
            </a:xfrm>
            <a:custGeom>
              <a:avLst/>
              <a:gdLst/>
              <a:ahLst/>
              <a:cxnLst/>
              <a:rect l="l" t="t" r="r" b="b"/>
              <a:pathLst>
                <a:path w="2798" h="2798" extrusionOk="0">
                  <a:moveTo>
                    <a:pt x="1400" y="394"/>
                  </a:moveTo>
                  <a:cubicBezTo>
                    <a:pt x="1953" y="394"/>
                    <a:pt x="2404" y="845"/>
                    <a:pt x="2404" y="1398"/>
                  </a:cubicBezTo>
                  <a:cubicBezTo>
                    <a:pt x="2404" y="1952"/>
                    <a:pt x="1953" y="2403"/>
                    <a:pt x="1400" y="2403"/>
                  </a:cubicBezTo>
                  <a:cubicBezTo>
                    <a:pt x="845" y="2403"/>
                    <a:pt x="395" y="1953"/>
                    <a:pt x="395" y="1398"/>
                  </a:cubicBezTo>
                  <a:cubicBezTo>
                    <a:pt x="395" y="845"/>
                    <a:pt x="845" y="394"/>
                    <a:pt x="1400" y="394"/>
                  </a:cubicBezTo>
                  <a:close/>
                  <a:moveTo>
                    <a:pt x="1400" y="0"/>
                  </a:moveTo>
                  <a:cubicBezTo>
                    <a:pt x="629" y="0"/>
                    <a:pt x="1" y="627"/>
                    <a:pt x="1" y="1398"/>
                  </a:cubicBezTo>
                  <a:cubicBezTo>
                    <a:pt x="1" y="2169"/>
                    <a:pt x="629" y="2797"/>
                    <a:pt x="1400" y="2797"/>
                  </a:cubicBezTo>
                  <a:cubicBezTo>
                    <a:pt x="2171" y="2797"/>
                    <a:pt x="2798" y="2169"/>
                    <a:pt x="2798" y="1398"/>
                  </a:cubicBezTo>
                  <a:cubicBezTo>
                    <a:pt x="2798" y="627"/>
                    <a:pt x="2171" y="0"/>
                    <a:pt x="1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2"/>
            <p:cNvSpPr/>
            <p:nvPr/>
          </p:nvSpPr>
          <p:spPr>
            <a:xfrm>
              <a:off x="2527419" y="2075251"/>
              <a:ext cx="44774" cy="44811"/>
            </a:xfrm>
            <a:custGeom>
              <a:avLst/>
              <a:gdLst/>
              <a:ahLst/>
              <a:cxnLst/>
              <a:rect l="l" t="t" r="r" b="b"/>
              <a:pathLst>
                <a:path w="1222" h="1223" extrusionOk="0">
                  <a:moveTo>
                    <a:pt x="612" y="395"/>
                  </a:moveTo>
                  <a:cubicBezTo>
                    <a:pt x="731" y="395"/>
                    <a:pt x="828" y="491"/>
                    <a:pt x="828" y="611"/>
                  </a:cubicBezTo>
                  <a:cubicBezTo>
                    <a:pt x="828" y="731"/>
                    <a:pt x="731" y="827"/>
                    <a:pt x="612" y="827"/>
                  </a:cubicBezTo>
                  <a:cubicBezTo>
                    <a:pt x="492" y="827"/>
                    <a:pt x="395" y="731"/>
                    <a:pt x="395" y="611"/>
                  </a:cubicBezTo>
                  <a:cubicBezTo>
                    <a:pt x="395" y="491"/>
                    <a:pt x="492" y="395"/>
                    <a:pt x="612" y="395"/>
                  </a:cubicBezTo>
                  <a:close/>
                  <a:moveTo>
                    <a:pt x="612" y="1"/>
                  </a:moveTo>
                  <a:cubicBezTo>
                    <a:pt x="275" y="1"/>
                    <a:pt x="0" y="275"/>
                    <a:pt x="0" y="611"/>
                  </a:cubicBezTo>
                  <a:cubicBezTo>
                    <a:pt x="0" y="948"/>
                    <a:pt x="275" y="1222"/>
                    <a:pt x="612" y="1222"/>
                  </a:cubicBezTo>
                  <a:cubicBezTo>
                    <a:pt x="948" y="1222"/>
                    <a:pt x="1222" y="948"/>
                    <a:pt x="1222" y="611"/>
                  </a:cubicBezTo>
                  <a:cubicBezTo>
                    <a:pt x="1222" y="275"/>
                    <a:pt x="948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2"/>
            <p:cNvSpPr/>
            <p:nvPr/>
          </p:nvSpPr>
          <p:spPr>
            <a:xfrm>
              <a:off x="2457510" y="2192169"/>
              <a:ext cx="245378" cy="184776"/>
            </a:xfrm>
            <a:custGeom>
              <a:avLst/>
              <a:gdLst/>
              <a:ahLst/>
              <a:cxnLst/>
              <a:rect l="l" t="t" r="r" b="b"/>
              <a:pathLst>
                <a:path w="6697" h="5043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846"/>
                  </a:lnTo>
                  <a:cubicBezTo>
                    <a:pt x="0" y="4954"/>
                    <a:pt x="88" y="5042"/>
                    <a:pt x="196" y="5042"/>
                  </a:cubicBezTo>
                  <a:lnTo>
                    <a:pt x="6499" y="5042"/>
                  </a:lnTo>
                  <a:cubicBezTo>
                    <a:pt x="6609" y="5042"/>
                    <a:pt x="6697" y="4954"/>
                    <a:pt x="6697" y="4846"/>
                  </a:cubicBezTo>
                  <a:lnTo>
                    <a:pt x="6697" y="197"/>
                  </a:lnTo>
                  <a:cubicBezTo>
                    <a:pt x="6697" y="89"/>
                    <a:pt x="6609" y="1"/>
                    <a:pt x="6499" y="1"/>
                  </a:cubicBezTo>
                  <a:lnTo>
                    <a:pt x="4248" y="1"/>
                  </a:lnTo>
                  <a:cubicBezTo>
                    <a:pt x="4149" y="1"/>
                    <a:pt x="4061" y="70"/>
                    <a:pt x="4046" y="168"/>
                  </a:cubicBezTo>
                  <a:cubicBezTo>
                    <a:pt x="4029" y="290"/>
                    <a:pt x="4123" y="395"/>
                    <a:pt x="4241" y="395"/>
                  </a:cubicBezTo>
                  <a:lnTo>
                    <a:pt x="6303" y="395"/>
                  </a:lnTo>
                  <a:lnTo>
                    <a:pt x="6303" y="4648"/>
                  </a:lnTo>
                  <a:lnTo>
                    <a:pt x="394" y="4648"/>
                  </a:lnTo>
                  <a:lnTo>
                    <a:pt x="394" y="395"/>
                  </a:lnTo>
                  <a:lnTo>
                    <a:pt x="2456" y="395"/>
                  </a:lnTo>
                  <a:cubicBezTo>
                    <a:pt x="2554" y="395"/>
                    <a:pt x="2643" y="324"/>
                    <a:pt x="2656" y="227"/>
                  </a:cubicBezTo>
                  <a:cubicBezTo>
                    <a:pt x="2674" y="105"/>
                    <a:pt x="2581" y="1"/>
                    <a:pt x="2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2"/>
            <p:cNvSpPr/>
            <p:nvPr/>
          </p:nvSpPr>
          <p:spPr>
            <a:xfrm>
              <a:off x="2656685" y="2007430"/>
              <a:ext cx="138572" cy="170339"/>
            </a:xfrm>
            <a:custGeom>
              <a:avLst/>
              <a:gdLst/>
              <a:ahLst/>
              <a:cxnLst/>
              <a:rect l="l" t="t" r="r" b="b"/>
              <a:pathLst>
                <a:path w="3782" h="4649" extrusionOk="0">
                  <a:moveTo>
                    <a:pt x="3388" y="394"/>
                  </a:moveTo>
                  <a:lnTo>
                    <a:pt x="3388" y="4255"/>
                  </a:lnTo>
                  <a:lnTo>
                    <a:pt x="394" y="4255"/>
                  </a:lnTo>
                  <a:lnTo>
                    <a:pt x="394" y="394"/>
                  </a:lnTo>
                  <a:close/>
                  <a:moveTo>
                    <a:pt x="197" y="0"/>
                  </a:moveTo>
                  <a:cubicBezTo>
                    <a:pt x="89" y="0"/>
                    <a:pt x="0" y="88"/>
                    <a:pt x="0" y="198"/>
                  </a:cubicBezTo>
                  <a:lnTo>
                    <a:pt x="0" y="4451"/>
                  </a:lnTo>
                  <a:cubicBezTo>
                    <a:pt x="0" y="4561"/>
                    <a:pt x="89" y="4649"/>
                    <a:pt x="197" y="4649"/>
                  </a:cubicBezTo>
                  <a:lnTo>
                    <a:pt x="3585" y="4649"/>
                  </a:lnTo>
                  <a:cubicBezTo>
                    <a:pt x="3693" y="4649"/>
                    <a:pt x="3782" y="4561"/>
                    <a:pt x="3782" y="4451"/>
                  </a:cubicBezTo>
                  <a:lnTo>
                    <a:pt x="3782" y="198"/>
                  </a:lnTo>
                  <a:cubicBezTo>
                    <a:pt x="3782" y="88"/>
                    <a:pt x="3693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2"/>
            <p:cNvSpPr/>
            <p:nvPr/>
          </p:nvSpPr>
          <p:spPr>
            <a:xfrm>
              <a:off x="2694644" y="2049457"/>
              <a:ext cx="61812" cy="61775"/>
            </a:xfrm>
            <a:custGeom>
              <a:avLst/>
              <a:gdLst/>
              <a:ahLst/>
              <a:cxnLst/>
              <a:rect l="l" t="t" r="r" b="b"/>
              <a:pathLst>
                <a:path w="1687" h="1686" extrusionOk="0">
                  <a:moveTo>
                    <a:pt x="844" y="394"/>
                  </a:moveTo>
                  <a:cubicBezTo>
                    <a:pt x="1091" y="394"/>
                    <a:pt x="1292" y="595"/>
                    <a:pt x="1292" y="842"/>
                  </a:cubicBezTo>
                  <a:cubicBezTo>
                    <a:pt x="1292" y="1090"/>
                    <a:pt x="1091" y="1292"/>
                    <a:pt x="844" y="1292"/>
                  </a:cubicBezTo>
                  <a:cubicBezTo>
                    <a:pt x="596" y="1292"/>
                    <a:pt x="394" y="1090"/>
                    <a:pt x="394" y="842"/>
                  </a:cubicBezTo>
                  <a:cubicBezTo>
                    <a:pt x="394" y="595"/>
                    <a:pt x="596" y="394"/>
                    <a:pt x="844" y="394"/>
                  </a:cubicBezTo>
                  <a:close/>
                  <a:moveTo>
                    <a:pt x="844" y="0"/>
                  </a:moveTo>
                  <a:cubicBezTo>
                    <a:pt x="378" y="0"/>
                    <a:pt x="0" y="378"/>
                    <a:pt x="0" y="842"/>
                  </a:cubicBezTo>
                  <a:cubicBezTo>
                    <a:pt x="0" y="1308"/>
                    <a:pt x="378" y="1686"/>
                    <a:pt x="844" y="1686"/>
                  </a:cubicBezTo>
                  <a:cubicBezTo>
                    <a:pt x="1308" y="1686"/>
                    <a:pt x="1686" y="1308"/>
                    <a:pt x="1686" y="842"/>
                  </a:cubicBezTo>
                  <a:cubicBezTo>
                    <a:pt x="1687" y="378"/>
                    <a:pt x="1308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2"/>
            <p:cNvSpPr/>
            <p:nvPr/>
          </p:nvSpPr>
          <p:spPr>
            <a:xfrm>
              <a:off x="2695451" y="2125741"/>
              <a:ext cx="60346" cy="14509"/>
            </a:xfrm>
            <a:custGeom>
              <a:avLst/>
              <a:gdLst/>
              <a:ahLst/>
              <a:cxnLst/>
              <a:rect l="l" t="t" r="r" b="b"/>
              <a:pathLst>
                <a:path w="1647" h="396" extrusionOk="0">
                  <a:moveTo>
                    <a:pt x="219" y="1"/>
                  </a:moveTo>
                  <a:cubicBezTo>
                    <a:pt x="120" y="1"/>
                    <a:pt x="32" y="71"/>
                    <a:pt x="17" y="169"/>
                  </a:cubicBezTo>
                  <a:cubicBezTo>
                    <a:pt x="0" y="291"/>
                    <a:pt x="94" y="396"/>
                    <a:pt x="212" y="396"/>
                  </a:cubicBezTo>
                  <a:lnTo>
                    <a:pt x="1428" y="396"/>
                  </a:lnTo>
                  <a:cubicBezTo>
                    <a:pt x="1526" y="396"/>
                    <a:pt x="1615" y="325"/>
                    <a:pt x="1629" y="228"/>
                  </a:cubicBezTo>
                  <a:cubicBezTo>
                    <a:pt x="1646" y="106"/>
                    <a:pt x="1553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2"/>
            <p:cNvSpPr/>
            <p:nvPr/>
          </p:nvSpPr>
          <p:spPr>
            <a:xfrm>
              <a:off x="2777927" y="2185025"/>
              <a:ext cx="49098" cy="191920"/>
            </a:xfrm>
            <a:custGeom>
              <a:avLst/>
              <a:gdLst/>
              <a:ahLst/>
              <a:cxnLst/>
              <a:rect l="l" t="t" r="r" b="b"/>
              <a:pathLst>
                <a:path w="1340" h="5238" extrusionOk="0">
                  <a:moveTo>
                    <a:pt x="676" y="643"/>
                  </a:moveTo>
                  <a:lnTo>
                    <a:pt x="908" y="1101"/>
                  </a:lnTo>
                  <a:lnTo>
                    <a:pt x="445" y="1101"/>
                  </a:lnTo>
                  <a:lnTo>
                    <a:pt x="676" y="643"/>
                  </a:lnTo>
                  <a:close/>
                  <a:moveTo>
                    <a:pt x="945" y="1495"/>
                  </a:moveTo>
                  <a:lnTo>
                    <a:pt x="945" y="4843"/>
                  </a:lnTo>
                  <a:lnTo>
                    <a:pt x="394" y="4843"/>
                  </a:lnTo>
                  <a:lnTo>
                    <a:pt x="394" y="1495"/>
                  </a:lnTo>
                  <a:close/>
                  <a:moveTo>
                    <a:pt x="670" y="1"/>
                  </a:moveTo>
                  <a:cubicBezTo>
                    <a:pt x="595" y="1"/>
                    <a:pt x="527" y="43"/>
                    <a:pt x="494" y="110"/>
                  </a:cubicBezTo>
                  <a:lnTo>
                    <a:pt x="21" y="1046"/>
                  </a:lnTo>
                  <a:cubicBezTo>
                    <a:pt x="7" y="1074"/>
                    <a:pt x="0" y="1104"/>
                    <a:pt x="0" y="1136"/>
                  </a:cubicBezTo>
                  <a:lnTo>
                    <a:pt x="0" y="5041"/>
                  </a:lnTo>
                  <a:cubicBezTo>
                    <a:pt x="0" y="5149"/>
                    <a:pt x="88" y="5237"/>
                    <a:pt x="196" y="5237"/>
                  </a:cubicBezTo>
                  <a:lnTo>
                    <a:pt x="1143" y="5237"/>
                  </a:lnTo>
                  <a:cubicBezTo>
                    <a:pt x="1251" y="5237"/>
                    <a:pt x="1339" y="5149"/>
                    <a:pt x="1339" y="5041"/>
                  </a:cubicBezTo>
                  <a:lnTo>
                    <a:pt x="1339" y="1136"/>
                  </a:lnTo>
                  <a:cubicBezTo>
                    <a:pt x="1339" y="1104"/>
                    <a:pt x="1332" y="1075"/>
                    <a:pt x="1318" y="1046"/>
                  </a:cubicBezTo>
                  <a:lnTo>
                    <a:pt x="848" y="113"/>
                  </a:lnTo>
                  <a:cubicBezTo>
                    <a:pt x="823" y="65"/>
                    <a:pt x="783" y="27"/>
                    <a:pt x="732" y="11"/>
                  </a:cubicBezTo>
                  <a:cubicBezTo>
                    <a:pt x="711" y="4"/>
                    <a:pt x="690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2"/>
            <p:cNvSpPr/>
            <p:nvPr/>
          </p:nvSpPr>
          <p:spPr>
            <a:xfrm>
              <a:off x="2717288" y="2306779"/>
              <a:ext cx="46240" cy="70166"/>
            </a:xfrm>
            <a:custGeom>
              <a:avLst/>
              <a:gdLst/>
              <a:ahLst/>
              <a:cxnLst/>
              <a:rect l="l" t="t" r="r" b="b"/>
              <a:pathLst>
                <a:path w="1262" h="1915" extrusionOk="0">
                  <a:moveTo>
                    <a:pt x="395" y="407"/>
                  </a:moveTo>
                  <a:lnTo>
                    <a:pt x="867" y="551"/>
                  </a:lnTo>
                  <a:lnTo>
                    <a:pt x="867" y="1520"/>
                  </a:lnTo>
                  <a:lnTo>
                    <a:pt x="395" y="1520"/>
                  </a:lnTo>
                  <a:lnTo>
                    <a:pt x="395" y="407"/>
                  </a:lnTo>
                  <a:close/>
                  <a:moveTo>
                    <a:pt x="370" y="0"/>
                  </a:moveTo>
                  <a:cubicBezTo>
                    <a:pt x="354" y="0"/>
                    <a:pt x="338" y="2"/>
                    <a:pt x="322" y="5"/>
                  </a:cubicBezTo>
                  <a:cubicBezTo>
                    <a:pt x="124" y="44"/>
                    <a:pt x="1" y="198"/>
                    <a:pt x="1" y="377"/>
                  </a:cubicBezTo>
                  <a:lnTo>
                    <a:pt x="1" y="1652"/>
                  </a:lnTo>
                  <a:cubicBezTo>
                    <a:pt x="1" y="1797"/>
                    <a:pt x="118" y="1914"/>
                    <a:pt x="264" y="1914"/>
                  </a:cubicBezTo>
                  <a:lnTo>
                    <a:pt x="998" y="1914"/>
                  </a:lnTo>
                  <a:cubicBezTo>
                    <a:pt x="1144" y="1914"/>
                    <a:pt x="1261" y="1797"/>
                    <a:pt x="1261" y="1652"/>
                  </a:cubicBezTo>
                  <a:lnTo>
                    <a:pt x="1261" y="366"/>
                  </a:lnTo>
                  <a:cubicBezTo>
                    <a:pt x="1261" y="262"/>
                    <a:pt x="1177" y="179"/>
                    <a:pt x="1074" y="179"/>
                  </a:cubicBezTo>
                  <a:lnTo>
                    <a:pt x="998" y="179"/>
                  </a:lnTo>
                  <a:lnTo>
                    <a:pt x="449" y="12"/>
                  </a:lnTo>
                  <a:cubicBezTo>
                    <a:pt x="424" y="4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2"/>
            <p:cNvSpPr/>
            <p:nvPr/>
          </p:nvSpPr>
          <p:spPr>
            <a:xfrm>
              <a:off x="2457510" y="2007430"/>
              <a:ext cx="184043" cy="170339"/>
            </a:xfrm>
            <a:custGeom>
              <a:avLst/>
              <a:gdLst/>
              <a:ahLst/>
              <a:cxnLst/>
              <a:rect l="l" t="t" r="r" b="b"/>
              <a:pathLst>
                <a:path w="5023" h="4649" extrusionOk="0">
                  <a:moveTo>
                    <a:pt x="2960" y="394"/>
                  </a:moveTo>
                  <a:lnTo>
                    <a:pt x="3269" y="791"/>
                  </a:lnTo>
                  <a:cubicBezTo>
                    <a:pt x="3305" y="838"/>
                    <a:pt x="3363" y="867"/>
                    <a:pt x="3424" y="867"/>
                  </a:cubicBezTo>
                  <a:lnTo>
                    <a:pt x="4629" y="867"/>
                  </a:lnTo>
                  <a:lnTo>
                    <a:pt x="4629" y="4255"/>
                  </a:lnTo>
                  <a:lnTo>
                    <a:pt x="394" y="4255"/>
                  </a:lnTo>
                  <a:lnTo>
                    <a:pt x="394" y="867"/>
                  </a:lnTo>
                  <a:lnTo>
                    <a:pt x="1615" y="867"/>
                  </a:lnTo>
                  <a:cubicBezTo>
                    <a:pt x="1676" y="867"/>
                    <a:pt x="1733" y="838"/>
                    <a:pt x="1771" y="791"/>
                  </a:cubicBezTo>
                  <a:lnTo>
                    <a:pt x="2080" y="394"/>
                  </a:lnTo>
                  <a:close/>
                  <a:moveTo>
                    <a:pt x="1974" y="0"/>
                  </a:moveTo>
                  <a:cubicBezTo>
                    <a:pt x="1913" y="0"/>
                    <a:pt x="1855" y="28"/>
                    <a:pt x="1818" y="76"/>
                  </a:cubicBezTo>
                  <a:lnTo>
                    <a:pt x="1509" y="473"/>
                  </a:lnTo>
                  <a:lnTo>
                    <a:pt x="197" y="473"/>
                  </a:lnTo>
                  <a:cubicBezTo>
                    <a:pt x="88" y="473"/>
                    <a:pt x="0" y="561"/>
                    <a:pt x="0" y="670"/>
                  </a:cubicBezTo>
                  <a:lnTo>
                    <a:pt x="0" y="4451"/>
                  </a:lnTo>
                  <a:cubicBezTo>
                    <a:pt x="0" y="4561"/>
                    <a:pt x="88" y="4649"/>
                    <a:pt x="197" y="4649"/>
                  </a:cubicBezTo>
                  <a:lnTo>
                    <a:pt x="4825" y="4649"/>
                  </a:lnTo>
                  <a:cubicBezTo>
                    <a:pt x="4934" y="4649"/>
                    <a:pt x="5023" y="4561"/>
                    <a:pt x="5023" y="4451"/>
                  </a:cubicBezTo>
                  <a:lnTo>
                    <a:pt x="5023" y="670"/>
                  </a:lnTo>
                  <a:cubicBezTo>
                    <a:pt x="5023" y="561"/>
                    <a:pt x="4934" y="473"/>
                    <a:pt x="4825" y="473"/>
                  </a:cubicBezTo>
                  <a:lnTo>
                    <a:pt x="3510" y="473"/>
                  </a:lnTo>
                  <a:lnTo>
                    <a:pt x="3201" y="76"/>
                  </a:lnTo>
                  <a:cubicBezTo>
                    <a:pt x="3165" y="28"/>
                    <a:pt x="3107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2"/>
            <p:cNvSpPr/>
            <p:nvPr/>
          </p:nvSpPr>
          <p:spPr>
            <a:xfrm>
              <a:off x="2573219" y="219216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7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82"/>
          <p:cNvGrpSpPr/>
          <p:nvPr/>
        </p:nvGrpSpPr>
        <p:grpSpPr>
          <a:xfrm>
            <a:off x="5860074" y="2897382"/>
            <a:ext cx="288361" cy="332744"/>
            <a:chOff x="3241130" y="2572163"/>
            <a:chExt cx="369551" cy="369551"/>
          </a:xfrm>
        </p:grpSpPr>
        <p:sp>
          <p:nvSpPr>
            <p:cNvPr id="575" name="Google Shape;575;p82"/>
            <p:cNvSpPr/>
            <p:nvPr/>
          </p:nvSpPr>
          <p:spPr>
            <a:xfrm>
              <a:off x="3241130" y="2572163"/>
              <a:ext cx="369551" cy="369551"/>
            </a:xfrm>
            <a:custGeom>
              <a:avLst/>
              <a:gdLst/>
              <a:ahLst/>
              <a:cxnLst/>
              <a:rect l="l" t="t" r="r" b="b"/>
              <a:pathLst>
                <a:path w="10086" h="10086" extrusionOk="0">
                  <a:moveTo>
                    <a:pt x="2412" y="6619"/>
                  </a:moveTo>
                  <a:cubicBezTo>
                    <a:pt x="2347" y="6829"/>
                    <a:pt x="2180" y="6996"/>
                    <a:pt x="1970" y="7060"/>
                  </a:cubicBezTo>
                  <a:lnTo>
                    <a:pt x="1970" y="6619"/>
                  </a:lnTo>
                  <a:close/>
                  <a:moveTo>
                    <a:pt x="8116" y="6619"/>
                  </a:moveTo>
                  <a:lnTo>
                    <a:pt x="8116" y="7061"/>
                  </a:lnTo>
                  <a:cubicBezTo>
                    <a:pt x="7906" y="6996"/>
                    <a:pt x="7739" y="6829"/>
                    <a:pt x="7675" y="6619"/>
                  </a:cubicBezTo>
                  <a:close/>
                  <a:moveTo>
                    <a:pt x="1576" y="6619"/>
                  </a:moveTo>
                  <a:lnTo>
                    <a:pt x="1576" y="7289"/>
                  </a:lnTo>
                  <a:lnTo>
                    <a:pt x="1576" y="7368"/>
                  </a:lnTo>
                  <a:lnTo>
                    <a:pt x="1186" y="7368"/>
                  </a:lnTo>
                  <a:cubicBezTo>
                    <a:pt x="1183" y="7368"/>
                    <a:pt x="1182" y="7366"/>
                    <a:pt x="1182" y="7365"/>
                  </a:cubicBezTo>
                  <a:lnTo>
                    <a:pt x="1182" y="6622"/>
                  </a:lnTo>
                  <a:cubicBezTo>
                    <a:pt x="1182" y="6620"/>
                    <a:pt x="1183" y="6619"/>
                    <a:pt x="1186" y="6619"/>
                  </a:cubicBezTo>
                  <a:close/>
                  <a:moveTo>
                    <a:pt x="8900" y="6619"/>
                  </a:moveTo>
                  <a:cubicBezTo>
                    <a:pt x="8902" y="6619"/>
                    <a:pt x="8903" y="6620"/>
                    <a:pt x="8903" y="6622"/>
                  </a:cubicBezTo>
                  <a:lnTo>
                    <a:pt x="8903" y="7365"/>
                  </a:lnTo>
                  <a:cubicBezTo>
                    <a:pt x="8903" y="7366"/>
                    <a:pt x="8902" y="7368"/>
                    <a:pt x="8900" y="7368"/>
                  </a:cubicBezTo>
                  <a:lnTo>
                    <a:pt x="8510" y="7368"/>
                  </a:lnTo>
                  <a:lnTo>
                    <a:pt x="8510" y="7289"/>
                  </a:lnTo>
                  <a:lnTo>
                    <a:pt x="8510" y="6619"/>
                  </a:lnTo>
                  <a:close/>
                  <a:moveTo>
                    <a:pt x="9416" y="395"/>
                  </a:moveTo>
                  <a:cubicBezTo>
                    <a:pt x="9568" y="395"/>
                    <a:pt x="9691" y="518"/>
                    <a:pt x="9691" y="671"/>
                  </a:cubicBezTo>
                  <a:lnTo>
                    <a:pt x="9691" y="8352"/>
                  </a:lnTo>
                  <a:cubicBezTo>
                    <a:pt x="9691" y="8504"/>
                    <a:pt x="9568" y="8628"/>
                    <a:pt x="9416" y="8628"/>
                  </a:cubicBezTo>
                  <a:lnTo>
                    <a:pt x="8510" y="8628"/>
                  </a:lnTo>
                  <a:lnTo>
                    <a:pt x="8510" y="7762"/>
                  </a:lnTo>
                  <a:lnTo>
                    <a:pt x="8901" y="7762"/>
                  </a:lnTo>
                  <a:cubicBezTo>
                    <a:pt x="9120" y="7762"/>
                    <a:pt x="9297" y="7583"/>
                    <a:pt x="9297" y="7365"/>
                  </a:cubicBezTo>
                  <a:lnTo>
                    <a:pt x="9297" y="6622"/>
                  </a:lnTo>
                  <a:cubicBezTo>
                    <a:pt x="9297" y="6402"/>
                    <a:pt x="9120" y="6225"/>
                    <a:pt x="8901" y="6225"/>
                  </a:cubicBezTo>
                  <a:lnTo>
                    <a:pt x="1186" y="6225"/>
                  </a:lnTo>
                  <a:cubicBezTo>
                    <a:pt x="967" y="6225"/>
                    <a:pt x="789" y="6403"/>
                    <a:pt x="789" y="6622"/>
                  </a:cubicBezTo>
                  <a:lnTo>
                    <a:pt x="789" y="7365"/>
                  </a:lnTo>
                  <a:cubicBezTo>
                    <a:pt x="789" y="7584"/>
                    <a:pt x="966" y="7762"/>
                    <a:pt x="1186" y="7762"/>
                  </a:cubicBezTo>
                  <a:lnTo>
                    <a:pt x="1576" y="7762"/>
                  </a:lnTo>
                  <a:lnTo>
                    <a:pt x="1576" y="8628"/>
                  </a:lnTo>
                  <a:lnTo>
                    <a:pt x="671" y="8628"/>
                  </a:lnTo>
                  <a:cubicBezTo>
                    <a:pt x="519" y="8628"/>
                    <a:pt x="395" y="8504"/>
                    <a:pt x="395" y="8352"/>
                  </a:cubicBezTo>
                  <a:lnTo>
                    <a:pt x="395" y="671"/>
                  </a:lnTo>
                  <a:cubicBezTo>
                    <a:pt x="395" y="518"/>
                    <a:pt x="519" y="395"/>
                    <a:pt x="671" y="395"/>
                  </a:cubicBezTo>
                  <a:close/>
                  <a:moveTo>
                    <a:pt x="1970" y="9250"/>
                  </a:moveTo>
                  <a:cubicBezTo>
                    <a:pt x="2180" y="9315"/>
                    <a:pt x="2347" y="9481"/>
                    <a:pt x="2412" y="9691"/>
                  </a:cubicBezTo>
                  <a:lnTo>
                    <a:pt x="1970" y="9691"/>
                  </a:lnTo>
                  <a:lnTo>
                    <a:pt x="1970" y="9250"/>
                  </a:lnTo>
                  <a:close/>
                  <a:moveTo>
                    <a:pt x="7269" y="6619"/>
                  </a:moveTo>
                  <a:cubicBezTo>
                    <a:pt x="7349" y="7047"/>
                    <a:pt x="7687" y="7386"/>
                    <a:pt x="8116" y="7465"/>
                  </a:cubicBezTo>
                  <a:lnTo>
                    <a:pt x="8116" y="8844"/>
                  </a:lnTo>
                  <a:cubicBezTo>
                    <a:pt x="7687" y="8925"/>
                    <a:pt x="7349" y="9264"/>
                    <a:pt x="7269" y="9691"/>
                  </a:cubicBezTo>
                  <a:lnTo>
                    <a:pt x="2818" y="9691"/>
                  </a:lnTo>
                  <a:cubicBezTo>
                    <a:pt x="2737" y="9264"/>
                    <a:pt x="2399" y="8925"/>
                    <a:pt x="1970" y="8844"/>
                  </a:cubicBezTo>
                  <a:lnTo>
                    <a:pt x="1970" y="7465"/>
                  </a:lnTo>
                  <a:cubicBezTo>
                    <a:pt x="2399" y="7386"/>
                    <a:pt x="2737" y="7047"/>
                    <a:pt x="2818" y="6619"/>
                  </a:cubicBezTo>
                  <a:close/>
                  <a:moveTo>
                    <a:pt x="8116" y="9250"/>
                  </a:moveTo>
                  <a:lnTo>
                    <a:pt x="8116" y="9691"/>
                  </a:lnTo>
                  <a:lnTo>
                    <a:pt x="7675" y="9691"/>
                  </a:lnTo>
                  <a:cubicBezTo>
                    <a:pt x="7739" y="9481"/>
                    <a:pt x="7906" y="9315"/>
                    <a:pt x="8116" y="9250"/>
                  </a:cubicBezTo>
                  <a:close/>
                  <a:moveTo>
                    <a:pt x="670" y="1"/>
                  </a:moveTo>
                  <a:cubicBezTo>
                    <a:pt x="300" y="1"/>
                    <a:pt x="1" y="301"/>
                    <a:pt x="1" y="671"/>
                  </a:cubicBezTo>
                  <a:lnTo>
                    <a:pt x="1" y="8352"/>
                  </a:lnTo>
                  <a:cubicBezTo>
                    <a:pt x="1" y="8722"/>
                    <a:pt x="300" y="9022"/>
                    <a:pt x="670" y="9022"/>
                  </a:cubicBezTo>
                  <a:lnTo>
                    <a:pt x="1576" y="9022"/>
                  </a:lnTo>
                  <a:lnTo>
                    <a:pt x="1576" y="9023"/>
                  </a:lnTo>
                  <a:lnTo>
                    <a:pt x="1576" y="9888"/>
                  </a:lnTo>
                  <a:cubicBezTo>
                    <a:pt x="1576" y="9998"/>
                    <a:pt x="1665" y="10086"/>
                    <a:pt x="1774" y="10086"/>
                  </a:cubicBezTo>
                  <a:lnTo>
                    <a:pt x="8312" y="10086"/>
                  </a:lnTo>
                  <a:cubicBezTo>
                    <a:pt x="8421" y="10086"/>
                    <a:pt x="8510" y="9998"/>
                    <a:pt x="8510" y="9888"/>
                  </a:cubicBezTo>
                  <a:lnTo>
                    <a:pt x="8510" y="9023"/>
                  </a:lnTo>
                  <a:lnTo>
                    <a:pt x="8510" y="9022"/>
                  </a:lnTo>
                  <a:lnTo>
                    <a:pt x="9416" y="9022"/>
                  </a:lnTo>
                  <a:cubicBezTo>
                    <a:pt x="9786" y="9022"/>
                    <a:pt x="10085" y="8722"/>
                    <a:pt x="10085" y="8352"/>
                  </a:cubicBezTo>
                  <a:lnTo>
                    <a:pt x="10085" y="671"/>
                  </a:lnTo>
                  <a:cubicBezTo>
                    <a:pt x="10085" y="301"/>
                    <a:pt x="9786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3275791" y="2611148"/>
              <a:ext cx="179023" cy="158798"/>
            </a:xfrm>
            <a:custGeom>
              <a:avLst/>
              <a:gdLst/>
              <a:ahLst/>
              <a:cxnLst/>
              <a:rect l="l" t="t" r="r" b="b"/>
              <a:pathLst>
                <a:path w="4886" h="4334" extrusionOk="0">
                  <a:moveTo>
                    <a:pt x="4491" y="1340"/>
                  </a:moveTo>
                  <a:lnTo>
                    <a:pt x="4491" y="3939"/>
                  </a:lnTo>
                  <a:lnTo>
                    <a:pt x="1892" y="3939"/>
                  </a:lnTo>
                  <a:lnTo>
                    <a:pt x="4491" y="1340"/>
                  </a:lnTo>
                  <a:close/>
                  <a:moveTo>
                    <a:pt x="198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137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4688" y="4333"/>
                  </a:lnTo>
                  <a:cubicBezTo>
                    <a:pt x="4797" y="4333"/>
                    <a:pt x="4885" y="4245"/>
                    <a:pt x="4885" y="4137"/>
                  </a:cubicBezTo>
                  <a:lnTo>
                    <a:pt x="4885" y="197"/>
                  </a:lnTo>
                  <a:cubicBezTo>
                    <a:pt x="4885" y="89"/>
                    <a:pt x="4797" y="1"/>
                    <a:pt x="4688" y="1"/>
                  </a:cubicBezTo>
                  <a:lnTo>
                    <a:pt x="3341" y="1"/>
                  </a:lnTo>
                  <a:cubicBezTo>
                    <a:pt x="3242" y="1"/>
                    <a:pt x="3154" y="70"/>
                    <a:pt x="3140" y="168"/>
                  </a:cubicBezTo>
                  <a:cubicBezTo>
                    <a:pt x="3123" y="289"/>
                    <a:pt x="3216" y="395"/>
                    <a:pt x="3335" y="395"/>
                  </a:cubicBezTo>
                  <a:lnTo>
                    <a:pt x="4491" y="395"/>
                  </a:lnTo>
                  <a:lnTo>
                    <a:pt x="4491" y="783"/>
                  </a:lnTo>
                  <a:lnTo>
                    <a:pt x="1332" y="3939"/>
                  </a:lnTo>
                  <a:lnTo>
                    <a:pt x="394" y="3939"/>
                  </a:lnTo>
                  <a:lnTo>
                    <a:pt x="394" y="395"/>
                  </a:lnTo>
                  <a:lnTo>
                    <a:pt x="1548" y="395"/>
                  </a:lnTo>
                  <a:cubicBezTo>
                    <a:pt x="1647" y="395"/>
                    <a:pt x="1735" y="324"/>
                    <a:pt x="1750" y="226"/>
                  </a:cubicBezTo>
                  <a:cubicBezTo>
                    <a:pt x="1767" y="105"/>
                    <a:pt x="1673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3474967" y="2611148"/>
              <a:ext cx="101053" cy="101053"/>
            </a:xfrm>
            <a:custGeom>
              <a:avLst/>
              <a:gdLst/>
              <a:ahLst/>
              <a:cxnLst/>
              <a:rect l="l" t="t" r="r" b="b"/>
              <a:pathLst>
                <a:path w="2758" h="2758" extrusionOk="0">
                  <a:moveTo>
                    <a:pt x="788" y="395"/>
                  </a:moveTo>
                  <a:lnTo>
                    <a:pt x="788" y="788"/>
                  </a:lnTo>
                  <a:lnTo>
                    <a:pt x="394" y="788"/>
                  </a:lnTo>
                  <a:lnTo>
                    <a:pt x="394" y="395"/>
                  </a:lnTo>
                  <a:close/>
                  <a:moveTo>
                    <a:pt x="1576" y="395"/>
                  </a:moveTo>
                  <a:lnTo>
                    <a:pt x="1576" y="788"/>
                  </a:lnTo>
                  <a:lnTo>
                    <a:pt x="1182" y="788"/>
                  </a:lnTo>
                  <a:lnTo>
                    <a:pt x="1182" y="395"/>
                  </a:lnTo>
                  <a:close/>
                  <a:moveTo>
                    <a:pt x="2364" y="395"/>
                  </a:moveTo>
                  <a:lnTo>
                    <a:pt x="2364" y="788"/>
                  </a:lnTo>
                  <a:lnTo>
                    <a:pt x="1970" y="788"/>
                  </a:lnTo>
                  <a:lnTo>
                    <a:pt x="1970" y="395"/>
                  </a:lnTo>
                  <a:close/>
                  <a:moveTo>
                    <a:pt x="788" y="1182"/>
                  </a:moveTo>
                  <a:lnTo>
                    <a:pt x="788" y="1576"/>
                  </a:lnTo>
                  <a:lnTo>
                    <a:pt x="394" y="1576"/>
                  </a:lnTo>
                  <a:lnTo>
                    <a:pt x="394" y="1182"/>
                  </a:lnTo>
                  <a:close/>
                  <a:moveTo>
                    <a:pt x="1576" y="1182"/>
                  </a:moveTo>
                  <a:lnTo>
                    <a:pt x="1576" y="1576"/>
                  </a:lnTo>
                  <a:lnTo>
                    <a:pt x="1182" y="1576"/>
                  </a:lnTo>
                  <a:lnTo>
                    <a:pt x="1182" y="1182"/>
                  </a:lnTo>
                  <a:close/>
                  <a:moveTo>
                    <a:pt x="2364" y="1182"/>
                  </a:moveTo>
                  <a:lnTo>
                    <a:pt x="2364" y="1576"/>
                  </a:lnTo>
                  <a:lnTo>
                    <a:pt x="1970" y="1576"/>
                  </a:lnTo>
                  <a:lnTo>
                    <a:pt x="1970" y="1182"/>
                  </a:lnTo>
                  <a:close/>
                  <a:moveTo>
                    <a:pt x="788" y="1970"/>
                  </a:moveTo>
                  <a:lnTo>
                    <a:pt x="788" y="2364"/>
                  </a:lnTo>
                  <a:lnTo>
                    <a:pt x="394" y="2364"/>
                  </a:lnTo>
                  <a:lnTo>
                    <a:pt x="394" y="1970"/>
                  </a:lnTo>
                  <a:close/>
                  <a:moveTo>
                    <a:pt x="1576" y="1970"/>
                  </a:moveTo>
                  <a:lnTo>
                    <a:pt x="1576" y="2364"/>
                  </a:lnTo>
                  <a:lnTo>
                    <a:pt x="1182" y="2364"/>
                  </a:lnTo>
                  <a:lnTo>
                    <a:pt x="1182" y="1970"/>
                  </a:lnTo>
                  <a:close/>
                  <a:moveTo>
                    <a:pt x="2364" y="1970"/>
                  </a:moveTo>
                  <a:lnTo>
                    <a:pt x="2364" y="2364"/>
                  </a:lnTo>
                  <a:lnTo>
                    <a:pt x="1970" y="2364"/>
                  </a:lnTo>
                  <a:lnTo>
                    <a:pt x="1970" y="1970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7"/>
                  </a:cubicBezTo>
                  <a:lnTo>
                    <a:pt x="1" y="2561"/>
                  </a:lnTo>
                  <a:cubicBezTo>
                    <a:pt x="1" y="2670"/>
                    <a:pt x="89" y="2758"/>
                    <a:pt x="197" y="2758"/>
                  </a:cubicBezTo>
                  <a:lnTo>
                    <a:pt x="2561" y="2758"/>
                  </a:lnTo>
                  <a:cubicBezTo>
                    <a:pt x="2669" y="2758"/>
                    <a:pt x="2758" y="2670"/>
                    <a:pt x="2758" y="2561"/>
                  </a:cubicBezTo>
                  <a:lnTo>
                    <a:pt x="2758" y="197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3474967" y="2726600"/>
              <a:ext cx="101053" cy="43345"/>
            </a:xfrm>
            <a:custGeom>
              <a:avLst/>
              <a:gdLst/>
              <a:ahLst/>
              <a:cxnLst/>
              <a:rect l="l" t="t" r="r" b="b"/>
              <a:pathLst>
                <a:path w="2758" h="1183" extrusionOk="0">
                  <a:moveTo>
                    <a:pt x="2364" y="394"/>
                  </a:moveTo>
                  <a:lnTo>
                    <a:pt x="2364" y="788"/>
                  </a:lnTo>
                  <a:lnTo>
                    <a:pt x="394" y="788"/>
                  </a:lnTo>
                  <a:lnTo>
                    <a:pt x="394" y="394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986"/>
                  </a:lnTo>
                  <a:cubicBezTo>
                    <a:pt x="1" y="1094"/>
                    <a:pt x="89" y="1182"/>
                    <a:pt x="197" y="1182"/>
                  </a:cubicBezTo>
                  <a:lnTo>
                    <a:pt x="2561" y="1182"/>
                  </a:lnTo>
                  <a:cubicBezTo>
                    <a:pt x="2669" y="1182"/>
                    <a:pt x="2758" y="1094"/>
                    <a:pt x="2758" y="986"/>
                  </a:cubicBezTo>
                  <a:lnTo>
                    <a:pt x="2758" y="198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3388606" y="2833443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394"/>
                  </a:moveTo>
                  <a:cubicBezTo>
                    <a:pt x="1372" y="394"/>
                    <a:pt x="1655" y="677"/>
                    <a:pt x="1655" y="1024"/>
                  </a:cubicBezTo>
                  <a:cubicBezTo>
                    <a:pt x="1655" y="1372"/>
                    <a:pt x="1372" y="1655"/>
                    <a:pt x="1025" y="1655"/>
                  </a:cubicBezTo>
                  <a:cubicBezTo>
                    <a:pt x="677" y="1655"/>
                    <a:pt x="395" y="1371"/>
                    <a:pt x="395" y="1024"/>
                  </a:cubicBezTo>
                  <a:cubicBezTo>
                    <a:pt x="395" y="677"/>
                    <a:pt x="677" y="394"/>
                    <a:pt x="1025" y="394"/>
                  </a:cubicBezTo>
                  <a:close/>
                  <a:moveTo>
                    <a:pt x="1025" y="0"/>
                  </a:moveTo>
                  <a:cubicBezTo>
                    <a:pt x="460" y="0"/>
                    <a:pt x="1" y="459"/>
                    <a:pt x="1" y="1024"/>
                  </a:cubicBezTo>
                  <a:cubicBezTo>
                    <a:pt x="1" y="1588"/>
                    <a:pt x="460" y="2048"/>
                    <a:pt x="1025" y="2048"/>
                  </a:cubicBezTo>
                  <a:cubicBezTo>
                    <a:pt x="1590" y="2048"/>
                    <a:pt x="2049" y="1588"/>
                    <a:pt x="2049" y="1024"/>
                  </a:cubicBezTo>
                  <a:cubicBezTo>
                    <a:pt x="2049" y="459"/>
                    <a:pt x="1590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3336174" y="2863707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lnTo>
                    <a:pt x="737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3481891" y="2863707"/>
              <a:ext cx="34295" cy="14473"/>
            </a:xfrm>
            <a:custGeom>
              <a:avLst/>
              <a:gdLst/>
              <a:ahLst/>
              <a:cxnLst/>
              <a:rect l="l" t="t" r="r" b="b"/>
              <a:pathLst>
                <a:path w="936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lnTo>
                    <a:pt x="738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3315583" y="2658487"/>
              <a:ext cx="58990" cy="57561"/>
            </a:xfrm>
            <a:custGeom>
              <a:avLst/>
              <a:gdLst/>
              <a:ahLst/>
              <a:cxnLst/>
              <a:rect l="l" t="t" r="r" b="b"/>
              <a:pathLst>
                <a:path w="1610" h="1571" extrusionOk="0">
                  <a:moveTo>
                    <a:pt x="1393" y="1"/>
                  </a:moveTo>
                  <a:cubicBezTo>
                    <a:pt x="1343" y="1"/>
                    <a:pt x="1293" y="20"/>
                    <a:pt x="1254" y="58"/>
                  </a:cubicBezTo>
                  <a:lnTo>
                    <a:pt x="78" y="1235"/>
                  </a:lnTo>
                  <a:cubicBezTo>
                    <a:pt x="0" y="1311"/>
                    <a:pt x="0" y="1436"/>
                    <a:pt x="78" y="1513"/>
                  </a:cubicBezTo>
                  <a:cubicBezTo>
                    <a:pt x="116" y="1552"/>
                    <a:pt x="166" y="1571"/>
                    <a:pt x="217" y="1571"/>
                  </a:cubicBezTo>
                  <a:cubicBezTo>
                    <a:pt x="267" y="1571"/>
                    <a:pt x="317" y="1552"/>
                    <a:pt x="356" y="1513"/>
                  </a:cubicBezTo>
                  <a:lnTo>
                    <a:pt x="1533" y="337"/>
                  </a:lnTo>
                  <a:cubicBezTo>
                    <a:pt x="1609" y="260"/>
                    <a:pt x="1609" y="135"/>
                    <a:pt x="1533" y="58"/>
                  </a:cubicBezTo>
                  <a:cubicBezTo>
                    <a:pt x="1494" y="20"/>
                    <a:pt x="1444" y="1"/>
                    <a:pt x="1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3358231" y="261114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82"/>
          <p:cNvGrpSpPr/>
          <p:nvPr/>
        </p:nvGrpSpPr>
        <p:grpSpPr>
          <a:xfrm>
            <a:off x="5839609" y="3573405"/>
            <a:ext cx="317765" cy="315997"/>
            <a:chOff x="7958164" y="3158073"/>
            <a:chExt cx="369881" cy="369588"/>
          </a:xfrm>
        </p:grpSpPr>
        <p:sp>
          <p:nvSpPr>
            <p:cNvPr id="585" name="Google Shape;585;p82"/>
            <p:cNvSpPr/>
            <p:nvPr/>
          </p:nvSpPr>
          <p:spPr>
            <a:xfrm>
              <a:off x="7958164" y="3161297"/>
              <a:ext cx="369881" cy="366363"/>
            </a:xfrm>
            <a:custGeom>
              <a:avLst/>
              <a:gdLst/>
              <a:ahLst/>
              <a:cxnLst/>
              <a:rect l="l" t="t" r="r" b="b"/>
              <a:pathLst>
                <a:path w="10095" h="9999" extrusionOk="0">
                  <a:moveTo>
                    <a:pt x="4253" y="1528"/>
                  </a:moveTo>
                  <a:cubicBezTo>
                    <a:pt x="4480" y="1528"/>
                    <a:pt x="4679" y="1690"/>
                    <a:pt x="4711" y="1914"/>
                  </a:cubicBezTo>
                  <a:cubicBezTo>
                    <a:pt x="4751" y="2193"/>
                    <a:pt x="4535" y="2434"/>
                    <a:pt x="4263" y="2434"/>
                  </a:cubicBezTo>
                  <a:lnTo>
                    <a:pt x="4158" y="2434"/>
                  </a:lnTo>
                  <a:cubicBezTo>
                    <a:pt x="3756" y="2434"/>
                    <a:pt x="3407" y="2724"/>
                    <a:pt x="3349" y="3121"/>
                  </a:cubicBezTo>
                  <a:cubicBezTo>
                    <a:pt x="3276" y="3620"/>
                    <a:pt x="3662" y="4049"/>
                    <a:pt x="4147" y="4049"/>
                  </a:cubicBezTo>
                  <a:lnTo>
                    <a:pt x="4601" y="4049"/>
                  </a:lnTo>
                  <a:cubicBezTo>
                    <a:pt x="4729" y="4049"/>
                    <a:pt x="4851" y="4086"/>
                    <a:pt x="4955" y="4153"/>
                  </a:cubicBezTo>
                  <a:cubicBezTo>
                    <a:pt x="4719" y="4250"/>
                    <a:pt x="4501" y="4394"/>
                    <a:pt x="4316" y="4578"/>
                  </a:cubicBezTo>
                  <a:lnTo>
                    <a:pt x="3998" y="4897"/>
                  </a:lnTo>
                  <a:cubicBezTo>
                    <a:pt x="3416" y="4737"/>
                    <a:pt x="1936" y="4341"/>
                    <a:pt x="1920" y="4337"/>
                  </a:cubicBezTo>
                  <a:cubicBezTo>
                    <a:pt x="1904" y="4332"/>
                    <a:pt x="1886" y="4330"/>
                    <a:pt x="1869" y="4330"/>
                  </a:cubicBezTo>
                  <a:cubicBezTo>
                    <a:pt x="1818" y="4330"/>
                    <a:pt x="1767" y="4350"/>
                    <a:pt x="1729" y="4388"/>
                  </a:cubicBezTo>
                  <a:lnTo>
                    <a:pt x="1199" y="4919"/>
                  </a:lnTo>
                  <a:cubicBezTo>
                    <a:pt x="1191" y="4802"/>
                    <a:pt x="1185" y="4686"/>
                    <a:pt x="1185" y="4568"/>
                  </a:cubicBezTo>
                  <a:cubicBezTo>
                    <a:pt x="1185" y="3578"/>
                    <a:pt x="1533" y="2611"/>
                    <a:pt x="2164" y="1849"/>
                  </a:cubicBezTo>
                  <a:cubicBezTo>
                    <a:pt x="2258" y="1736"/>
                    <a:pt x="2356" y="1629"/>
                    <a:pt x="2459" y="1528"/>
                  </a:cubicBezTo>
                  <a:close/>
                  <a:moveTo>
                    <a:pt x="8589" y="1686"/>
                  </a:moveTo>
                  <a:cubicBezTo>
                    <a:pt x="8636" y="1737"/>
                    <a:pt x="8682" y="1791"/>
                    <a:pt x="8728" y="1846"/>
                  </a:cubicBezTo>
                  <a:cubicBezTo>
                    <a:pt x="9355" y="2605"/>
                    <a:pt x="9700" y="3568"/>
                    <a:pt x="9700" y="4555"/>
                  </a:cubicBezTo>
                  <a:cubicBezTo>
                    <a:pt x="9700" y="4716"/>
                    <a:pt x="9692" y="4876"/>
                    <a:pt x="9674" y="5034"/>
                  </a:cubicBezTo>
                  <a:lnTo>
                    <a:pt x="8078" y="5034"/>
                  </a:lnTo>
                  <a:cubicBezTo>
                    <a:pt x="7919" y="5034"/>
                    <a:pt x="7777" y="4925"/>
                    <a:pt x="7747" y="4770"/>
                  </a:cubicBezTo>
                  <a:cubicBezTo>
                    <a:pt x="7717" y="4624"/>
                    <a:pt x="7788" y="4481"/>
                    <a:pt x="7914" y="4414"/>
                  </a:cubicBezTo>
                  <a:lnTo>
                    <a:pt x="7971" y="4382"/>
                  </a:lnTo>
                  <a:cubicBezTo>
                    <a:pt x="8175" y="4272"/>
                    <a:pt x="8317" y="4069"/>
                    <a:pt x="8336" y="3839"/>
                  </a:cubicBezTo>
                  <a:cubicBezTo>
                    <a:pt x="8369" y="3439"/>
                    <a:pt x="8054" y="3104"/>
                    <a:pt x="7662" y="3104"/>
                  </a:cubicBezTo>
                  <a:lnTo>
                    <a:pt x="7177" y="3104"/>
                  </a:lnTo>
                  <a:cubicBezTo>
                    <a:pt x="6824" y="3104"/>
                    <a:pt x="6518" y="2850"/>
                    <a:pt x="6466" y="2500"/>
                  </a:cubicBezTo>
                  <a:cubicBezTo>
                    <a:pt x="6403" y="2063"/>
                    <a:pt x="6743" y="1686"/>
                    <a:pt x="7168" y="1686"/>
                  </a:cubicBezTo>
                  <a:close/>
                  <a:moveTo>
                    <a:pt x="1334" y="5665"/>
                  </a:moveTo>
                  <a:lnTo>
                    <a:pt x="2617" y="6267"/>
                  </a:lnTo>
                  <a:lnTo>
                    <a:pt x="1928" y="6955"/>
                  </a:lnTo>
                  <a:cubicBezTo>
                    <a:pt x="1656" y="6557"/>
                    <a:pt x="1456" y="6122"/>
                    <a:pt x="1334" y="5665"/>
                  </a:cubicBezTo>
                  <a:close/>
                  <a:moveTo>
                    <a:pt x="9264" y="6452"/>
                  </a:moveTo>
                  <a:cubicBezTo>
                    <a:pt x="9062" y="6859"/>
                    <a:pt x="8792" y="7234"/>
                    <a:pt x="8461" y="7565"/>
                  </a:cubicBezTo>
                  <a:cubicBezTo>
                    <a:pt x="8298" y="7727"/>
                    <a:pt x="8125" y="7875"/>
                    <a:pt x="7942" y="8008"/>
                  </a:cubicBezTo>
                  <a:lnTo>
                    <a:pt x="7688" y="8008"/>
                  </a:lnTo>
                  <a:cubicBezTo>
                    <a:pt x="7599" y="8008"/>
                    <a:pt x="7527" y="7936"/>
                    <a:pt x="7527" y="7847"/>
                  </a:cubicBezTo>
                  <a:lnTo>
                    <a:pt x="7527" y="7549"/>
                  </a:lnTo>
                  <a:cubicBezTo>
                    <a:pt x="7527" y="7325"/>
                    <a:pt x="7367" y="7171"/>
                    <a:pt x="7156" y="7171"/>
                  </a:cubicBezTo>
                  <a:cubicBezTo>
                    <a:pt x="7131" y="7171"/>
                    <a:pt x="7106" y="7174"/>
                    <a:pt x="7080" y="7178"/>
                  </a:cubicBezTo>
                  <a:cubicBezTo>
                    <a:pt x="7057" y="7182"/>
                    <a:pt x="7035" y="7184"/>
                    <a:pt x="7013" y="7184"/>
                  </a:cubicBezTo>
                  <a:cubicBezTo>
                    <a:pt x="6731" y="7184"/>
                    <a:pt x="6523" y="6861"/>
                    <a:pt x="6736" y="6565"/>
                  </a:cubicBezTo>
                  <a:cubicBezTo>
                    <a:pt x="6789" y="6493"/>
                    <a:pt x="6873" y="6452"/>
                    <a:pt x="6962" y="6452"/>
                  </a:cubicBezTo>
                  <a:close/>
                  <a:moveTo>
                    <a:pt x="3740" y="7389"/>
                  </a:moveTo>
                  <a:lnTo>
                    <a:pt x="4343" y="8673"/>
                  </a:lnTo>
                  <a:cubicBezTo>
                    <a:pt x="3884" y="8550"/>
                    <a:pt x="3449" y="8350"/>
                    <a:pt x="3051" y="8078"/>
                  </a:cubicBezTo>
                  <a:lnTo>
                    <a:pt x="3740" y="7389"/>
                  </a:lnTo>
                  <a:close/>
                  <a:moveTo>
                    <a:pt x="5609" y="4398"/>
                  </a:moveTo>
                  <a:lnTo>
                    <a:pt x="5609" y="4398"/>
                  </a:lnTo>
                  <a:cubicBezTo>
                    <a:pt x="5590" y="4779"/>
                    <a:pt x="5431" y="5142"/>
                    <a:pt x="5158" y="5415"/>
                  </a:cubicBezTo>
                  <a:lnTo>
                    <a:pt x="4758" y="5814"/>
                  </a:lnTo>
                  <a:cubicBezTo>
                    <a:pt x="4709" y="5864"/>
                    <a:pt x="4689" y="5937"/>
                    <a:pt x="4708" y="6006"/>
                  </a:cubicBezTo>
                  <a:cubicBezTo>
                    <a:pt x="4818" y="6403"/>
                    <a:pt x="5163" y="7690"/>
                    <a:pt x="5267" y="8075"/>
                  </a:cubicBezTo>
                  <a:lnTo>
                    <a:pt x="4743" y="8598"/>
                  </a:lnTo>
                  <a:lnTo>
                    <a:pt x="3977" y="6969"/>
                  </a:lnTo>
                  <a:cubicBezTo>
                    <a:pt x="3950" y="6910"/>
                    <a:pt x="3895" y="6869"/>
                    <a:pt x="3832" y="6859"/>
                  </a:cubicBezTo>
                  <a:cubicBezTo>
                    <a:pt x="3820" y="6857"/>
                    <a:pt x="3809" y="6856"/>
                    <a:pt x="3797" y="6856"/>
                  </a:cubicBezTo>
                  <a:cubicBezTo>
                    <a:pt x="3746" y="6856"/>
                    <a:pt x="3696" y="6876"/>
                    <a:pt x="3659" y="6913"/>
                  </a:cubicBezTo>
                  <a:lnTo>
                    <a:pt x="2252" y="8320"/>
                  </a:lnTo>
                  <a:cubicBezTo>
                    <a:pt x="2203" y="8369"/>
                    <a:pt x="2183" y="8443"/>
                    <a:pt x="2202" y="8510"/>
                  </a:cubicBezTo>
                  <a:cubicBezTo>
                    <a:pt x="2268" y="8759"/>
                    <a:pt x="2337" y="9015"/>
                    <a:pt x="2375" y="9156"/>
                  </a:cubicBezTo>
                  <a:lnTo>
                    <a:pt x="2068" y="9463"/>
                  </a:lnTo>
                  <a:lnTo>
                    <a:pt x="1611" y="8491"/>
                  </a:lnTo>
                  <a:cubicBezTo>
                    <a:pt x="1591" y="8449"/>
                    <a:pt x="1557" y="8415"/>
                    <a:pt x="1516" y="8396"/>
                  </a:cubicBezTo>
                  <a:lnTo>
                    <a:pt x="544" y="7940"/>
                  </a:lnTo>
                  <a:lnTo>
                    <a:pt x="851" y="7632"/>
                  </a:lnTo>
                  <a:cubicBezTo>
                    <a:pt x="992" y="7670"/>
                    <a:pt x="1248" y="7738"/>
                    <a:pt x="1496" y="7805"/>
                  </a:cubicBezTo>
                  <a:cubicBezTo>
                    <a:pt x="1513" y="7809"/>
                    <a:pt x="1530" y="7812"/>
                    <a:pt x="1547" y="7812"/>
                  </a:cubicBezTo>
                  <a:cubicBezTo>
                    <a:pt x="1599" y="7812"/>
                    <a:pt x="1649" y="7792"/>
                    <a:pt x="1687" y="7754"/>
                  </a:cubicBezTo>
                  <a:lnTo>
                    <a:pt x="3094" y="6347"/>
                  </a:lnTo>
                  <a:cubicBezTo>
                    <a:pt x="3139" y="6302"/>
                    <a:pt x="3160" y="6237"/>
                    <a:pt x="3148" y="6174"/>
                  </a:cubicBezTo>
                  <a:cubicBezTo>
                    <a:pt x="3138" y="6111"/>
                    <a:pt x="3096" y="6057"/>
                    <a:pt x="3038" y="6030"/>
                  </a:cubicBezTo>
                  <a:lnTo>
                    <a:pt x="1408" y="5263"/>
                  </a:lnTo>
                  <a:lnTo>
                    <a:pt x="1932" y="4740"/>
                  </a:lnTo>
                  <a:cubicBezTo>
                    <a:pt x="2316" y="4843"/>
                    <a:pt x="3603" y="5188"/>
                    <a:pt x="4001" y="5298"/>
                  </a:cubicBezTo>
                  <a:cubicBezTo>
                    <a:pt x="4019" y="5303"/>
                    <a:pt x="4036" y="5305"/>
                    <a:pt x="4054" y="5305"/>
                  </a:cubicBezTo>
                  <a:cubicBezTo>
                    <a:pt x="4106" y="5305"/>
                    <a:pt x="4156" y="5285"/>
                    <a:pt x="4193" y="5248"/>
                  </a:cubicBezTo>
                  <a:lnTo>
                    <a:pt x="4591" y="4849"/>
                  </a:lnTo>
                  <a:cubicBezTo>
                    <a:pt x="4865" y="4576"/>
                    <a:pt x="5228" y="4417"/>
                    <a:pt x="5609" y="4398"/>
                  </a:cubicBezTo>
                  <a:close/>
                  <a:moveTo>
                    <a:pt x="4563" y="0"/>
                  </a:moveTo>
                  <a:cubicBezTo>
                    <a:pt x="4550" y="0"/>
                    <a:pt x="4537" y="2"/>
                    <a:pt x="4524" y="4"/>
                  </a:cubicBezTo>
                  <a:cubicBezTo>
                    <a:pt x="3487" y="213"/>
                    <a:pt x="2541" y="779"/>
                    <a:pt x="1863" y="1599"/>
                  </a:cubicBezTo>
                  <a:cubicBezTo>
                    <a:pt x="1176" y="2429"/>
                    <a:pt x="797" y="3481"/>
                    <a:pt x="797" y="4562"/>
                  </a:cubicBezTo>
                  <a:cubicBezTo>
                    <a:pt x="797" y="5531"/>
                    <a:pt x="1090" y="6453"/>
                    <a:pt x="1645" y="7239"/>
                  </a:cubicBezTo>
                  <a:lnTo>
                    <a:pt x="1489" y="7395"/>
                  </a:lnTo>
                  <a:cubicBezTo>
                    <a:pt x="1156" y="7306"/>
                    <a:pt x="843" y="7222"/>
                    <a:pt x="843" y="7222"/>
                  </a:cubicBezTo>
                  <a:cubicBezTo>
                    <a:pt x="826" y="7218"/>
                    <a:pt x="809" y="7216"/>
                    <a:pt x="792" y="7216"/>
                  </a:cubicBezTo>
                  <a:cubicBezTo>
                    <a:pt x="740" y="7216"/>
                    <a:pt x="690" y="7235"/>
                    <a:pt x="653" y="7273"/>
                  </a:cubicBezTo>
                  <a:lnTo>
                    <a:pt x="67" y="7860"/>
                  </a:lnTo>
                  <a:cubicBezTo>
                    <a:pt x="21" y="7905"/>
                    <a:pt x="0" y="7969"/>
                    <a:pt x="12" y="8032"/>
                  </a:cubicBezTo>
                  <a:cubicBezTo>
                    <a:pt x="23" y="8096"/>
                    <a:pt x="64" y="8150"/>
                    <a:pt x="122" y="8177"/>
                  </a:cubicBezTo>
                  <a:lnTo>
                    <a:pt x="1284" y="8723"/>
                  </a:lnTo>
                  <a:lnTo>
                    <a:pt x="1830" y="9885"/>
                  </a:lnTo>
                  <a:cubicBezTo>
                    <a:pt x="1857" y="9943"/>
                    <a:pt x="1911" y="9983"/>
                    <a:pt x="1974" y="9995"/>
                  </a:cubicBezTo>
                  <a:cubicBezTo>
                    <a:pt x="1986" y="9997"/>
                    <a:pt x="1997" y="9998"/>
                    <a:pt x="2008" y="9998"/>
                  </a:cubicBezTo>
                  <a:cubicBezTo>
                    <a:pt x="2060" y="9998"/>
                    <a:pt x="2110" y="9977"/>
                    <a:pt x="2147" y="9940"/>
                  </a:cubicBezTo>
                  <a:lnTo>
                    <a:pt x="2733" y="9354"/>
                  </a:lnTo>
                  <a:cubicBezTo>
                    <a:pt x="2783" y="9304"/>
                    <a:pt x="2803" y="9231"/>
                    <a:pt x="2785" y="9164"/>
                  </a:cubicBezTo>
                  <a:cubicBezTo>
                    <a:pt x="2785" y="9164"/>
                    <a:pt x="2701" y="8850"/>
                    <a:pt x="2612" y="8518"/>
                  </a:cubicBezTo>
                  <a:lnTo>
                    <a:pt x="2768" y="8362"/>
                  </a:lnTo>
                  <a:cubicBezTo>
                    <a:pt x="3554" y="8917"/>
                    <a:pt x="4476" y="9210"/>
                    <a:pt x="5445" y="9210"/>
                  </a:cubicBezTo>
                  <a:cubicBezTo>
                    <a:pt x="6687" y="9210"/>
                    <a:pt x="7854" y="8726"/>
                    <a:pt x="8732" y="7848"/>
                  </a:cubicBezTo>
                  <a:cubicBezTo>
                    <a:pt x="9610" y="6970"/>
                    <a:pt x="10093" y="5803"/>
                    <a:pt x="10093" y="4562"/>
                  </a:cubicBezTo>
                  <a:cubicBezTo>
                    <a:pt x="10094" y="3484"/>
                    <a:pt x="9717" y="2434"/>
                    <a:pt x="9032" y="1604"/>
                  </a:cubicBezTo>
                  <a:cubicBezTo>
                    <a:pt x="8357" y="786"/>
                    <a:pt x="7416" y="219"/>
                    <a:pt x="6382" y="7"/>
                  </a:cubicBezTo>
                  <a:cubicBezTo>
                    <a:pt x="6369" y="5"/>
                    <a:pt x="6355" y="3"/>
                    <a:pt x="6342" y="3"/>
                  </a:cubicBezTo>
                  <a:cubicBezTo>
                    <a:pt x="6250" y="3"/>
                    <a:pt x="6168" y="67"/>
                    <a:pt x="6149" y="161"/>
                  </a:cubicBezTo>
                  <a:cubicBezTo>
                    <a:pt x="6127" y="267"/>
                    <a:pt x="6196" y="371"/>
                    <a:pt x="6302" y="393"/>
                  </a:cubicBezTo>
                  <a:cubicBezTo>
                    <a:pt x="6994" y="535"/>
                    <a:pt x="8178" y="1292"/>
                    <a:pt x="8178" y="1292"/>
                  </a:cubicBezTo>
                  <a:lnTo>
                    <a:pt x="7181" y="1292"/>
                  </a:lnTo>
                  <a:cubicBezTo>
                    <a:pt x="6619" y="1292"/>
                    <a:pt x="6134" y="1709"/>
                    <a:pt x="6072" y="2268"/>
                  </a:cubicBezTo>
                  <a:cubicBezTo>
                    <a:pt x="5998" y="2933"/>
                    <a:pt x="6518" y="3498"/>
                    <a:pt x="7168" y="3498"/>
                  </a:cubicBezTo>
                  <a:lnTo>
                    <a:pt x="7654" y="3498"/>
                  </a:lnTo>
                  <a:cubicBezTo>
                    <a:pt x="7788" y="3498"/>
                    <a:pt x="7907" y="3586"/>
                    <a:pt x="7937" y="3715"/>
                  </a:cubicBezTo>
                  <a:cubicBezTo>
                    <a:pt x="7966" y="3844"/>
                    <a:pt x="7906" y="3970"/>
                    <a:pt x="7795" y="4030"/>
                  </a:cubicBezTo>
                  <a:lnTo>
                    <a:pt x="7738" y="4061"/>
                  </a:lnTo>
                  <a:cubicBezTo>
                    <a:pt x="7520" y="4178"/>
                    <a:pt x="7370" y="4395"/>
                    <a:pt x="7349" y="4641"/>
                  </a:cubicBezTo>
                  <a:cubicBezTo>
                    <a:pt x="7313" y="5069"/>
                    <a:pt x="7650" y="5428"/>
                    <a:pt x="8070" y="5428"/>
                  </a:cubicBezTo>
                  <a:lnTo>
                    <a:pt x="9609" y="5428"/>
                  </a:lnTo>
                  <a:cubicBezTo>
                    <a:pt x="9565" y="5644"/>
                    <a:pt x="9503" y="5854"/>
                    <a:pt x="9426" y="6058"/>
                  </a:cubicBezTo>
                  <a:lnTo>
                    <a:pt x="6740" y="6058"/>
                  </a:lnTo>
                  <a:cubicBezTo>
                    <a:pt x="6684" y="6058"/>
                    <a:pt x="6629" y="6080"/>
                    <a:pt x="6589" y="6120"/>
                  </a:cubicBezTo>
                  <a:cubicBezTo>
                    <a:pt x="5918" y="6774"/>
                    <a:pt x="6376" y="7573"/>
                    <a:pt x="7016" y="7573"/>
                  </a:cubicBezTo>
                  <a:cubicBezTo>
                    <a:pt x="7043" y="7573"/>
                    <a:pt x="7070" y="7572"/>
                    <a:pt x="7098" y="7569"/>
                  </a:cubicBezTo>
                  <a:cubicBezTo>
                    <a:pt x="7099" y="7569"/>
                    <a:pt x="7100" y="7569"/>
                    <a:pt x="7101" y="7569"/>
                  </a:cubicBezTo>
                  <a:cubicBezTo>
                    <a:pt x="7118" y="7569"/>
                    <a:pt x="7132" y="7584"/>
                    <a:pt x="7132" y="7601"/>
                  </a:cubicBezTo>
                  <a:lnTo>
                    <a:pt x="7132" y="7838"/>
                  </a:lnTo>
                  <a:cubicBezTo>
                    <a:pt x="7132" y="8065"/>
                    <a:pt x="7257" y="8263"/>
                    <a:pt x="7441" y="8369"/>
                  </a:cubicBezTo>
                  <a:cubicBezTo>
                    <a:pt x="6831" y="8693"/>
                    <a:pt x="6147" y="8864"/>
                    <a:pt x="5437" y="8864"/>
                  </a:cubicBezTo>
                  <a:cubicBezTo>
                    <a:pt x="5319" y="8864"/>
                    <a:pt x="5202" y="8859"/>
                    <a:pt x="5085" y="8850"/>
                  </a:cubicBezTo>
                  <a:lnTo>
                    <a:pt x="5618" y="8317"/>
                  </a:lnTo>
                  <a:cubicBezTo>
                    <a:pt x="5668" y="8267"/>
                    <a:pt x="5688" y="8194"/>
                    <a:pt x="5669" y="8125"/>
                  </a:cubicBezTo>
                  <a:cubicBezTo>
                    <a:pt x="5665" y="8110"/>
                    <a:pt x="5267" y="6620"/>
                    <a:pt x="5107" y="6036"/>
                  </a:cubicBezTo>
                  <a:lnTo>
                    <a:pt x="5428" y="5716"/>
                  </a:lnTo>
                  <a:cubicBezTo>
                    <a:pt x="5827" y="5317"/>
                    <a:pt x="6035" y="4764"/>
                    <a:pt x="5997" y="4200"/>
                  </a:cubicBezTo>
                  <a:cubicBezTo>
                    <a:pt x="5989" y="4102"/>
                    <a:pt x="5911" y="4022"/>
                    <a:pt x="5812" y="4015"/>
                  </a:cubicBezTo>
                  <a:cubicBezTo>
                    <a:pt x="5768" y="4013"/>
                    <a:pt x="5725" y="4011"/>
                    <a:pt x="5681" y="4011"/>
                  </a:cubicBezTo>
                  <a:cubicBezTo>
                    <a:pt x="5583" y="4011"/>
                    <a:pt x="5486" y="4018"/>
                    <a:pt x="5390" y="4032"/>
                  </a:cubicBezTo>
                  <a:cubicBezTo>
                    <a:pt x="5190" y="3795"/>
                    <a:pt x="4897" y="3655"/>
                    <a:pt x="4581" y="3655"/>
                  </a:cubicBezTo>
                  <a:lnTo>
                    <a:pt x="4132" y="3655"/>
                  </a:lnTo>
                  <a:cubicBezTo>
                    <a:pt x="3936" y="3655"/>
                    <a:pt x="3761" y="3521"/>
                    <a:pt x="3722" y="3328"/>
                  </a:cubicBezTo>
                  <a:cubicBezTo>
                    <a:pt x="3668" y="3062"/>
                    <a:pt x="3871" y="2829"/>
                    <a:pt x="4127" y="2829"/>
                  </a:cubicBezTo>
                  <a:lnTo>
                    <a:pt x="4249" y="2829"/>
                  </a:lnTo>
                  <a:cubicBezTo>
                    <a:pt x="4690" y="2829"/>
                    <a:pt x="5084" y="2468"/>
                    <a:pt x="5108" y="2028"/>
                  </a:cubicBezTo>
                  <a:cubicBezTo>
                    <a:pt x="5134" y="1540"/>
                    <a:pt x="4745" y="1134"/>
                    <a:pt x="4263" y="1134"/>
                  </a:cubicBezTo>
                  <a:lnTo>
                    <a:pt x="2924" y="1134"/>
                  </a:lnTo>
                  <a:cubicBezTo>
                    <a:pt x="2924" y="1134"/>
                    <a:pt x="3994" y="513"/>
                    <a:pt x="4602" y="391"/>
                  </a:cubicBezTo>
                  <a:cubicBezTo>
                    <a:pt x="4708" y="369"/>
                    <a:pt x="4777" y="265"/>
                    <a:pt x="4756" y="159"/>
                  </a:cubicBezTo>
                  <a:cubicBezTo>
                    <a:pt x="4737" y="65"/>
                    <a:pt x="4654" y="0"/>
                    <a:pt x="4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2"/>
            <p:cNvSpPr/>
            <p:nvPr/>
          </p:nvSpPr>
          <p:spPr>
            <a:xfrm>
              <a:off x="8150414" y="3158073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7" y="395"/>
                    <a:pt x="395" y="307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1423938"/>
            <a:ext cx="19716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Map Story</a:t>
            </a:r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subTitle" idx="4294967295"/>
          </p:nvPr>
        </p:nvSpPr>
        <p:spPr>
          <a:xfrm>
            <a:off x="821200" y="4321950"/>
            <a:ext cx="4232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suggested order shown next for an insightful and interactive EDA experience.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89" name="Google Shape;5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75" y="1526550"/>
            <a:ext cx="4472650" cy="2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1315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Response Variables Story</a:t>
            </a:r>
            <a:endParaRPr/>
          </a:p>
        </p:txBody>
      </p:sp>
      <p:sp>
        <p:nvSpPr>
          <p:cNvPr id="591" name="Google Shape;591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8391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Numeric Predictors Story</a:t>
            </a:r>
            <a:endParaRPr/>
          </a:p>
        </p:txBody>
      </p:sp>
      <p:sp>
        <p:nvSpPr>
          <p:cNvPr id="592" name="Google Shape;592;p82"/>
          <p:cNvSpPr txBox="1">
            <a:spLocks noGrp="1"/>
          </p:cNvSpPr>
          <p:nvPr>
            <p:ph type="subTitle" idx="4294967295"/>
          </p:nvPr>
        </p:nvSpPr>
        <p:spPr>
          <a:xfrm>
            <a:off x="6381075" y="3571825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Categorical Variables vs Severity Story</a:t>
            </a:r>
            <a:endParaRPr/>
          </a:p>
        </p:txBody>
      </p:sp>
      <p:sp>
        <p:nvSpPr>
          <p:cNvPr id="593" name="Google Shape;593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423370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vs Count Story</a:t>
            </a:r>
            <a:endParaRPr/>
          </a:p>
        </p:txBody>
      </p:sp>
      <p:sp>
        <p:nvSpPr>
          <p:cNvPr id="594" name="Google Shape;594;p82"/>
          <p:cNvSpPr/>
          <p:nvPr/>
        </p:nvSpPr>
        <p:spPr>
          <a:xfrm>
            <a:off x="5720750" y="4171150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82"/>
          <p:cNvGrpSpPr/>
          <p:nvPr/>
        </p:nvGrpSpPr>
        <p:grpSpPr>
          <a:xfrm>
            <a:off x="5854245" y="4302076"/>
            <a:ext cx="288366" cy="287482"/>
            <a:chOff x="5606572" y="1411921"/>
            <a:chExt cx="370650" cy="369514"/>
          </a:xfrm>
        </p:grpSpPr>
        <p:sp>
          <p:nvSpPr>
            <p:cNvPr id="596" name="Google Shape;596;p82"/>
            <p:cNvSpPr/>
            <p:nvPr/>
          </p:nvSpPr>
          <p:spPr>
            <a:xfrm>
              <a:off x="5606572" y="1411921"/>
              <a:ext cx="296637" cy="158761"/>
            </a:xfrm>
            <a:custGeom>
              <a:avLst/>
              <a:gdLst/>
              <a:ahLst/>
              <a:cxnLst/>
              <a:rect l="l" t="t" r="r" b="b"/>
              <a:pathLst>
                <a:path w="8096" h="4333" extrusionOk="0">
                  <a:moveTo>
                    <a:pt x="958" y="394"/>
                  </a:moveTo>
                  <a:cubicBezTo>
                    <a:pt x="888" y="671"/>
                    <a:pt x="671" y="888"/>
                    <a:pt x="394" y="958"/>
                  </a:cubicBezTo>
                  <a:lnTo>
                    <a:pt x="394" y="394"/>
                  </a:lnTo>
                  <a:close/>
                  <a:moveTo>
                    <a:pt x="7701" y="394"/>
                  </a:moveTo>
                  <a:lnTo>
                    <a:pt x="7701" y="958"/>
                  </a:lnTo>
                  <a:cubicBezTo>
                    <a:pt x="7424" y="888"/>
                    <a:pt x="7208" y="671"/>
                    <a:pt x="7137" y="394"/>
                  </a:cubicBezTo>
                  <a:close/>
                  <a:moveTo>
                    <a:pt x="394" y="3375"/>
                  </a:moveTo>
                  <a:cubicBezTo>
                    <a:pt x="669" y="3447"/>
                    <a:pt x="887" y="3665"/>
                    <a:pt x="958" y="3939"/>
                  </a:cubicBezTo>
                  <a:lnTo>
                    <a:pt x="394" y="3939"/>
                  </a:lnTo>
                  <a:lnTo>
                    <a:pt x="394" y="3375"/>
                  </a:lnTo>
                  <a:close/>
                  <a:moveTo>
                    <a:pt x="7701" y="3375"/>
                  </a:moveTo>
                  <a:lnTo>
                    <a:pt x="7701" y="3939"/>
                  </a:lnTo>
                  <a:lnTo>
                    <a:pt x="7137" y="3939"/>
                  </a:lnTo>
                  <a:cubicBezTo>
                    <a:pt x="7209" y="3665"/>
                    <a:pt x="7427" y="3447"/>
                    <a:pt x="7701" y="3375"/>
                  </a:cubicBezTo>
                  <a:close/>
                  <a:moveTo>
                    <a:pt x="198" y="0"/>
                  </a:moveTo>
                  <a:cubicBezTo>
                    <a:pt x="88" y="0"/>
                    <a:pt x="0" y="89"/>
                    <a:pt x="0" y="197"/>
                  </a:cubicBezTo>
                  <a:lnTo>
                    <a:pt x="0" y="4136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3123" y="4333"/>
                  </a:lnTo>
                  <a:cubicBezTo>
                    <a:pt x="3222" y="4333"/>
                    <a:pt x="3310" y="4264"/>
                    <a:pt x="3323" y="4166"/>
                  </a:cubicBezTo>
                  <a:cubicBezTo>
                    <a:pt x="3341" y="4044"/>
                    <a:pt x="3247" y="3939"/>
                    <a:pt x="3128" y="3939"/>
                  </a:cubicBezTo>
                  <a:lnTo>
                    <a:pt x="1360" y="3939"/>
                  </a:lnTo>
                  <a:cubicBezTo>
                    <a:pt x="1277" y="3449"/>
                    <a:pt x="887" y="3057"/>
                    <a:pt x="394" y="2973"/>
                  </a:cubicBezTo>
                  <a:lnTo>
                    <a:pt x="394" y="1360"/>
                  </a:lnTo>
                  <a:cubicBezTo>
                    <a:pt x="634" y="1321"/>
                    <a:pt x="854" y="1207"/>
                    <a:pt x="1030" y="1034"/>
                  </a:cubicBezTo>
                  <a:cubicBezTo>
                    <a:pt x="1206" y="857"/>
                    <a:pt x="1320" y="636"/>
                    <a:pt x="1360" y="394"/>
                  </a:cubicBezTo>
                  <a:lnTo>
                    <a:pt x="6735" y="394"/>
                  </a:lnTo>
                  <a:cubicBezTo>
                    <a:pt x="6775" y="636"/>
                    <a:pt x="6889" y="857"/>
                    <a:pt x="7066" y="1034"/>
                  </a:cubicBezTo>
                  <a:cubicBezTo>
                    <a:pt x="7241" y="1207"/>
                    <a:pt x="7462" y="1321"/>
                    <a:pt x="7701" y="1360"/>
                  </a:cubicBezTo>
                  <a:lnTo>
                    <a:pt x="7701" y="2973"/>
                  </a:lnTo>
                  <a:cubicBezTo>
                    <a:pt x="7210" y="3057"/>
                    <a:pt x="6819" y="3449"/>
                    <a:pt x="6735" y="3939"/>
                  </a:cubicBezTo>
                  <a:lnTo>
                    <a:pt x="4909" y="3939"/>
                  </a:lnTo>
                  <a:cubicBezTo>
                    <a:pt x="4811" y="3939"/>
                    <a:pt x="4722" y="4009"/>
                    <a:pt x="4708" y="4107"/>
                  </a:cubicBezTo>
                  <a:cubicBezTo>
                    <a:pt x="4690" y="4229"/>
                    <a:pt x="4784" y="4333"/>
                    <a:pt x="4903" y="4333"/>
                  </a:cubicBezTo>
                  <a:lnTo>
                    <a:pt x="7899" y="4333"/>
                  </a:lnTo>
                  <a:cubicBezTo>
                    <a:pt x="8007" y="4333"/>
                    <a:pt x="8095" y="4245"/>
                    <a:pt x="8095" y="4136"/>
                  </a:cubicBezTo>
                  <a:lnTo>
                    <a:pt x="8095" y="197"/>
                  </a:lnTo>
                  <a:cubicBezTo>
                    <a:pt x="8095" y="89"/>
                    <a:pt x="8007" y="0"/>
                    <a:pt x="7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2"/>
            <p:cNvSpPr/>
            <p:nvPr/>
          </p:nvSpPr>
          <p:spPr>
            <a:xfrm>
              <a:off x="5648854" y="1484065"/>
              <a:ext cx="36970" cy="14473"/>
            </a:xfrm>
            <a:custGeom>
              <a:avLst/>
              <a:gdLst/>
              <a:ahLst/>
              <a:cxnLst/>
              <a:rect l="l" t="t" r="r" b="b"/>
              <a:pathLst>
                <a:path w="1009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lnTo>
                    <a:pt x="811" y="395"/>
                  </a:lnTo>
                  <a:cubicBezTo>
                    <a:pt x="921" y="395"/>
                    <a:pt x="1009" y="306"/>
                    <a:pt x="1009" y="197"/>
                  </a:cubicBezTo>
                  <a:cubicBezTo>
                    <a:pt x="1009" y="89"/>
                    <a:pt x="921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2"/>
            <p:cNvSpPr/>
            <p:nvPr/>
          </p:nvSpPr>
          <p:spPr>
            <a:xfrm>
              <a:off x="5824397" y="1484065"/>
              <a:ext cx="36933" cy="14473"/>
            </a:xfrm>
            <a:custGeom>
              <a:avLst/>
              <a:gdLst/>
              <a:ahLst/>
              <a:cxnLst/>
              <a:rect l="l" t="t" r="r" b="b"/>
              <a:pathLst>
                <a:path w="1008" h="395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cubicBezTo>
                    <a:pt x="0" y="306"/>
                    <a:pt x="88" y="395"/>
                    <a:pt x="196" y="395"/>
                  </a:cubicBezTo>
                  <a:lnTo>
                    <a:pt x="810" y="395"/>
                  </a:lnTo>
                  <a:cubicBezTo>
                    <a:pt x="919" y="395"/>
                    <a:pt x="1007" y="306"/>
                    <a:pt x="1007" y="197"/>
                  </a:cubicBezTo>
                  <a:cubicBezTo>
                    <a:pt x="1007" y="89"/>
                    <a:pt x="919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5804318" y="1609410"/>
              <a:ext cx="172025" cy="172025"/>
            </a:xfrm>
            <a:custGeom>
              <a:avLst/>
              <a:gdLst/>
              <a:ahLst/>
              <a:cxnLst/>
              <a:rect l="l" t="t" r="r" b="b"/>
              <a:pathLst>
                <a:path w="4695" h="4695" extrusionOk="0">
                  <a:moveTo>
                    <a:pt x="2347" y="394"/>
                  </a:moveTo>
                  <a:cubicBezTo>
                    <a:pt x="3424" y="394"/>
                    <a:pt x="4301" y="1270"/>
                    <a:pt x="4301" y="2348"/>
                  </a:cubicBezTo>
                  <a:cubicBezTo>
                    <a:pt x="4301" y="3425"/>
                    <a:pt x="3424" y="4301"/>
                    <a:pt x="2347" y="4301"/>
                  </a:cubicBezTo>
                  <a:cubicBezTo>
                    <a:pt x="1271" y="4301"/>
                    <a:pt x="395" y="3425"/>
                    <a:pt x="395" y="2348"/>
                  </a:cubicBezTo>
                  <a:cubicBezTo>
                    <a:pt x="395" y="1270"/>
                    <a:pt x="1271" y="394"/>
                    <a:pt x="2347" y="394"/>
                  </a:cubicBezTo>
                  <a:close/>
                  <a:moveTo>
                    <a:pt x="2347" y="1"/>
                  </a:moveTo>
                  <a:cubicBezTo>
                    <a:pt x="1053" y="1"/>
                    <a:pt x="1" y="1053"/>
                    <a:pt x="1" y="2348"/>
                  </a:cubicBezTo>
                  <a:cubicBezTo>
                    <a:pt x="1" y="3642"/>
                    <a:pt x="1053" y="4695"/>
                    <a:pt x="2347" y="4695"/>
                  </a:cubicBezTo>
                  <a:cubicBezTo>
                    <a:pt x="3641" y="4695"/>
                    <a:pt x="4695" y="3642"/>
                    <a:pt x="4695" y="2348"/>
                  </a:cubicBezTo>
                  <a:cubicBezTo>
                    <a:pt x="4695" y="1053"/>
                    <a:pt x="3641" y="1"/>
                    <a:pt x="2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2"/>
            <p:cNvSpPr/>
            <p:nvPr/>
          </p:nvSpPr>
          <p:spPr>
            <a:xfrm>
              <a:off x="5843633" y="1648102"/>
              <a:ext cx="73940" cy="94311"/>
            </a:xfrm>
            <a:custGeom>
              <a:avLst/>
              <a:gdLst/>
              <a:ahLst/>
              <a:cxnLst/>
              <a:rect l="l" t="t" r="r" b="b"/>
              <a:pathLst>
                <a:path w="2018" h="2574" extrusionOk="0">
                  <a:moveTo>
                    <a:pt x="1375" y="0"/>
                  </a:moveTo>
                  <a:cubicBezTo>
                    <a:pt x="956" y="0"/>
                    <a:pt x="592" y="277"/>
                    <a:pt x="408" y="684"/>
                  </a:cubicBezTo>
                  <a:lnTo>
                    <a:pt x="273" y="684"/>
                  </a:lnTo>
                  <a:cubicBezTo>
                    <a:pt x="175" y="684"/>
                    <a:pt x="86" y="753"/>
                    <a:pt x="73" y="852"/>
                  </a:cubicBezTo>
                  <a:cubicBezTo>
                    <a:pt x="55" y="973"/>
                    <a:pt x="149" y="1078"/>
                    <a:pt x="268" y="1078"/>
                  </a:cubicBezTo>
                  <a:lnTo>
                    <a:pt x="294" y="1078"/>
                  </a:lnTo>
                  <a:cubicBezTo>
                    <a:pt x="285" y="1146"/>
                    <a:pt x="280" y="1215"/>
                    <a:pt x="280" y="1287"/>
                  </a:cubicBezTo>
                  <a:cubicBezTo>
                    <a:pt x="280" y="1349"/>
                    <a:pt x="283" y="1411"/>
                    <a:pt x="290" y="1472"/>
                  </a:cubicBezTo>
                  <a:lnTo>
                    <a:pt x="232" y="1472"/>
                  </a:lnTo>
                  <a:cubicBezTo>
                    <a:pt x="189" y="1472"/>
                    <a:pt x="148" y="1492"/>
                    <a:pt x="122" y="1526"/>
                  </a:cubicBezTo>
                  <a:cubicBezTo>
                    <a:pt x="0" y="1688"/>
                    <a:pt x="113" y="1866"/>
                    <a:pt x="267" y="1866"/>
                  </a:cubicBezTo>
                  <a:lnTo>
                    <a:pt x="397" y="1866"/>
                  </a:lnTo>
                  <a:cubicBezTo>
                    <a:pt x="578" y="2285"/>
                    <a:pt x="948" y="2573"/>
                    <a:pt x="1374" y="2573"/>
                  </a:cubicBezTo>
                  <a:cubicBezTo>
                    <a:pt x="1573" y="2573"/>
                    <a:pt x="1769" y="2509"/>
                    <a:pt x="1938" y="2391"/>
                  </a:cubicBezTo>
                  <a:cubicBezTo>
                    <a:pt x="1972" y="2367"/>
                    <a:pt x="1994" y="2328"/>
                    <a:pt x="1996" y="2286"/>
                  </a:cubicBezTo>
                  <a:cubicBezTo>
                    <a:pt x="2004" y="2137"/>
                    <a:pt x="1902" y="2052"/>
                    <a:pt x="1796" y="2052"/>
                  </a:cubicBezTo>
                  <a:cubicBezTo>
                    <a:pt x="1759" y="2052"/>
                    <a:pt x="1722" y="2062"/>
                    <a:pt x="1689" y="2083"/>
                  </a:cubicBezTo>
                  <a:cubicBezTo>
                    <a:pt x="1590" y="2147"/>
                    <a:pt x="1484" y="2179"/>
                    <a:pt x="1374" y="2179"/>
                  </a:cubicBezTo>
                  <a:cubicBezTo>
                    <a:pt x="1161" y="2179"/>
                    <a:pt x="970" y="2057"/>
                    <a:pt x="842" y="1866"/>
                  </a:cubicBezTo>
                  <a:lnTo>
                    <a:pt x="1206" y="1866"/>
                  </a:lnTo>
                  <a:cubicBezTo>
                    <a:pt x="1249" y="1866"/>
                    <a:pt x="1291" y="1846"/>
                    <a:pt x="1316" y="1811"/>
                  </a:cubicBezTo>
                  <a:cubicBezTo>
                    <a:pt x="1438" y="1649"/>
                    <a:pt x="1326" y="1472"/>
                    <a:pt x="1171" y="1472"/>
                  </a:cubicBezTo>
                  <a:lnTo>
                    <a:pt x="688" y="1472"/>
                  </a:lnTo>
                  <a:cubicBezTo>
                    <a:pt x="678" y="1412"/>
                    <a:pt x="672" y="1350"/>
                    <a:pt x="672" y="1286"/>
                  </a:cubicBezTo>
                  <a:cubicBezTo>
                    <a:pt x="672" y="1214"/>
                    <a:pt x="680" y="1145"/>
                    <a:pt x="692" y="1078"/>
                  </a:cubicBezTo>
                  <a:lnTo>
                    <a:pt x="1165" y="1078"/>
                  </a:lnTo>
                  <a:cubicBezTo>
                    <a:pt x="1264" y="1078"/>
                    <a:pt x="1352" y="1007"/>
                    <a:pt x="1366" y="910"/>
                  </a:cubicBezTo>
                  <a:cubicBezTo>
                    <a:pt x="1383" y="788"/>
                    <a:pt x="1289" y="684"/>
                    <a:pt x="1171" y="684"/>
                  </a:cubicBezTo>
                  <a:lnTo>
                    <a:pt x="857" y="684"/>
                  </a:lnTo>
                  <a:cubicBezTo>
                    <a:pt x="986" y="505"/>
                    <a:pt x="1170" y="394"/>
                    <a:pt x="1374" y="394"/>
                  </a:cubicBezTo>
                  <a:cubicBezTo>
                    <a:pt x="1485" y="394"/>
                    <a:pt x="1591" y="426"/>
                    <a:pt x="1689" y="490"/>
                  </a:cubicBezTo>
                  <a:cubicBezTo>
                    <a:pt x="1722" y="511"/>
                    <a:pt x="1759" y="521"/>
                    <a:pt x="1796" y="521"/>
                  </a:cubicBezTo>
                  <a:cubicBezTo>
                    <a:pt x="1869" y="521"/>
                    <a:pt x="1940" y="481"/>
                    <a:pt x="1975" y="409"/>
                  </a:cubicBezTo>
                  <a:cubicBezTo>
                    <a:pt x="2018" y="319"/>
                    <a:pt x="1983" y="210"/>
                    <a:pt x="1899" y="157"/>
                  </a:cubicBezTo>
                  <a:cubicBezTo>
                    <a:pt x="1740" y="54"/>
                    <a:pt x="1558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2"/>
            <p:cNvSpPr/>
            <p:nvPr/>
          </p:nvSpPr>
          <p:spPr>
            <a:xfrm>
              <a:off x="5728400" y="1441049"/>
              <a:ext cx="53678" cy="99588"/>
            </a:xfrm>
            <a:custGeom>
              <a:avLst/>
              <a:gdLst/>
              <a:ahLst/>
              <a:cxnLst/>
              <a:rect l="l" t="t" r="r" b="b"/>
              <a:pathLst>
                <a:path w="1465" h="2718" extrusionOk="0">
                  <a:moveTo>
                    <a:pt x="732" y="0"/>
                  </a:moveTo>
                  <a:cubicBezTo>
                    <a:pt x="623" y="0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7" y="308"/>
                    <a:pt x="1" y="573"/>
                    <a:pt x="1" y="886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7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5"/>
                  </a:cubicBezTo>
                  <a:cubicBezTo>
                    <a:pt x="403" y="1787"/>
                    <a:pt x="392" y="1759"/>
                    <a:pt x="372" y="1740"/>
                  </a:cubicBezTo>
                  <a:cubicBezTo>
                    <a:pt x="315" y="1684"/>
                    <a:pt x="253" y="1660"/>
                    <a:pt x="197" y="1660"/>
                  </a:cubicBezTo>
                  <a:cubicBezTo>
                    <a:pt x="88" y="1660"/>
                    <a:pt x="1" y="1749"/>
                    <a:pt x="1" y="1857"/>
                  </a:cubicBezTo>
                  <a:cubicBezTo>
                    <a:pt x="1" y="2170"/>
                    <a:pt x="227" y="2435"/>
                    <a:pt x="536" y="2515"/>
                  </a:cubicBezTo>
                  <a:lnTo>
                    <a:pt x="536" y="2579"/>
                  </a:lnTo>
                  <a:cubicBezTo>
                    <a:pt x="536" y="2603"/>
                    <a:pt x="545" y="2626"/>
                    <a:pt x="562" y="2642"/>
                  </a:cubicBezTo>
                  <a:cubicBezTo>
                    <a:pt x="619" y="2695"/>
                    <a:pt x="679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5"/>
                    <a:pt x="1465" y="2170"/>
                    <a:pt x="1465" y="1857"/>
                  </a:cubicBezTo>
                  <a:cubicBezTo>
                    <a:pt x="1465" y="1481"/>
                    <a:pt x="1137" y="1175"/>
                    <a:pt x="733" y="1175"/>
                  </a:cubicBezTo>
                  <a:cubicBezTo>
                    <a:pt x="546" y="1175"/>
                    <a:pt x="394" y="1044"/>
                    <a:pt x="394" y="886"/>
                  </a:cubicBezTo>
                  <a:cubicBezTo>
                    <a:pt x="394" y="726"/>
                    <a:pt x="546" y="597"/>
                    <a:pt x="733" y="597"/>
                  </a:cubicBezTo>
                  <a:cubicBezTo>
                    <a:pt x="935" y="597"/>
                    <a:pt x="1097" y="749"/>
                    <a:pt x="1068" y="928"/>
                  </a:cubicBezTo>
                  <a:cubicBezTo>
                    <a:pt x="1063" y="955"/>
                    <a:pt x="1073" y="984"/>
                    <a:pt x="1094" y="1003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6"/>
                  </a:cubicBezTo>
                  <a:cubicBezTo>
                    <a:pt x="1465" y="573"/>
                    <a:pt x="1238" y="308"/>
                    <a:pt x="929" y="227"/>
                  </a:cubicBezTo>
                  <a:lnTo>
                    <a:pt x="929" y="139"/>
                  </a:lnTo>
                  <a:cubicBezTo>
                    <a:pt x="929" y="115"/>
                    <a:pt x="921" y="91"/>
                    <a:pt x="903" y="75"/>
                  </a:cubicBezTo>
                  <a:cubicBezTo>
                    <a:pt x="846" y="22"/>
                    <a:pt x="787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5917535" y="1484065"/>
              <a:ext cx="59687" cy="119923"/>
            </a:xfrm>
            <a:custGeom>
              <a:avLst/>
              <a:gdLst/>
              <a:ahLst/>
              <a:cxnLst/>
              <a:rect l="l" t="t" r="r" b="b"/>
              <a:pathLst>
                <a:path w="1629" h="3273" extrusionOk="0">
                  <a:moveTo>
                    <a:pt x="219" y="1"/>
                  </a:moveTo>
                  <a:cubicBezTo>
                    <a:pt x="121" y="1"/>
                    <a:pt x="32" y="70"/>
                    <a:pt x="19" y="168"/>
                  </a:cubicBezTo>
                  <a:cubicBezTo>
                    <a:pt x="1" y="290"/>
                    <a:pt x="95" y="395"/>
                    <a:pt x="214" y="395"/>
                  </a:cubicBezTo>
                  <a:lnTo>
                    <a:pt x="810" y="395"/>
                  </a:lnTo>
                  <a:lnTo>
                    <a:pt x="810" y="2500"/>
                  </a:lnTo>
                  <a:lnTo>
                    <a:pt x="769" y="2447"/>
                  </a:lnTo>
                  <a:cubicBezTo>
                    <a:pt x="730" y="2397"/>
                    <a:pt x="672" y="2371"/>
                    <a:pt x="613" y="2371"/>
                  </a:cubicBezTo>
                  <a:cubicBezTo>
                    <a:pt x="571" y="2371"/>
                    <a:pt x="528" y="2384"/>
                    <a:pt x="492" y="2412"/>
                  </a:cubicBezTo>
                  <a:cubicBezTo>
                    <a:pt x="406" y="2478"/>
                    <a:pt x="391" y="2602"/>
                    <a:pt x="458" y="2688"/>
                  </a:cubicBezTo>
                  <a:lnTo>
                    <a:pt x="852" y="3197"/>
                  </a:lnTo>
                  <a:cubicBezTo>
                    <a:pt x="889" y="3244"/>
                    <a:pt x="946" y="3272"/>
                    <a:pt x="1007" y="3272"/>
                  </a:cubicBezTo>
                  <a:cubicBezTo>
                    <a:pt x="1030" y="3272"/>
                    <a:pt x="1055" y="3268"/>
                    <a:pt x="1079" y="3259"/>
                  </a:cubicBezTo>
                  <a:cubicBezTo>
                    <a:pt x="1113" y="3246"/>
                    <a:pt x="1143" y="3222"/>
                    <a:pt x="1165" y="3194"/>
                  </a:cubicBezTo>
                  <a:lnTo>
                    <a:pt x="1556" y="2688"/>
                  </a:lnTo>
                  <a:cubicBezTo>
                    <a:pt x="1629" y="2595"/>
                    <a:pt x="1604" y="2456"/>
                    <a:pt x="1497" y="2395"/>
                  </a:cubicBezTo>
                  <a:cubicBezTo>
                    <a:pt x="1468" y="2379"/>
                    <a:pt x="1436" y="2371"/>
                    <a:pt x="1405" y="2371"/>
                  </a:cubicBezTo>
                  <a:cubicBezTo>
                    <a:pt x="1343" y="2371"/>
                    <a:pt x="1282" y="2401"/>
                    <a:pt x="1241" y="2452"/>
                  </a:cubicBezTo>
                  <a:lnTo>
                    <a:pt x="1204" y="2500"/>
                  </a:lnTo>
                  <a:lnTo>
                    <a:pt x="1204" y="197"/>
                  </a:lnTo>
                  <a:cubicBezTo>
                    <a:pt x="1204" y="89"/>
                    <a:pt x="1115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2"/>
            <p:cNvSpPr/>
            <p:nvPr/>
          </p:nvSpPr>
          <p:spPr>
            <a:xfrm>
              <a:off x="5676151" y="1596000"/>
              <a:ext cx="106073" cy="138536"/>
            </a:xfrm>
            <a:custGeom>
              <a:avLst/>
              <a:gdLst/>
              <a:ahLst/>
              <a:cxnLst/>
              <a:rect l="l" t="t" r="r" b="b"/>
              <a:pathLst>
                <a:path w="2895" h="3781" extrusionOk="0">
                  <a:moveTo>
                    <a:pt x="622" y="0"/>
                  </a:moveTo>
                  <a:cubicBezTo>
                    <a:pt x="561" y="0"/>
                    <a:pt x="504" y="28"/>
                    <a:pt x="467" y="77"/>
                  </a:cubicBezTo>
                  <a:lnTo>
                    <a:pt x="73" y="584"/>
                  </a:lnTo>
                  <a:cubicBezTo>
                    <a:pt x="0" y="677"/>
                    <a:pt x="25" y="816"/>
                    <a:pt x="133" y="877"/>
                  </a:cubicBezTo>
                  <a:cubicBezTo>
                    <a:pt x="162" y="894"/>
                    <a:pt x="194" y="901"/>
                    <a:pt x="225" y="901"/>
                  </a:cubicBezTo>
                  <a:cubicBezTo>
                    <a:pt x="287" y="901"/>
                    <a:pt x="348" y="873"/>
                    <a:pt x="388" y="821"/>
                  </a:cubicBezTo>
                  <a:lnTo>
                    <a:pt x="426" y="773"/>
                  </a:lnTo>
                  <a:lnTo>
                    <a:pt x="426" y="3584"/>
                  </a:lnTo>
                  <a:cubicBezTo>
                    <a:pt x="426" y="3692"/>
                    <a:pt x="514" y="3780"/>
                    <a:pt x="622" y="3780"/>
                  </a:cubicBezTo>
                  <a:lnTo>
                    <a:pt x="2675" y="3780"/>
                  </a:lnTo>
                  <a:cubicBezTo>
                    <a:pt x="2774" y="3780"/>
                    <a:pt x="2862" y="3711"/>
                    <a:pt x="2877" y="3613"/>
                  </a:cubicBezTo>
                  <a:cubicBezTo>
                    <a:pt x="2895" y="3490"/>
                    <a:pt x="2800" y="3386"/>
                    <a:pt x="2682" y="3386"/>
                  </a:cubicBezTo>
                  <a:lnTo>
                    <a:pt x="819" y="3386"/>
                  </a:lnTo>
                  <a:lnTo>
                    <a:pt x="819" y="772"/>
                  </a:lnTo>
                  <a:lnTo>
                    <a:pt x="860" y="826"/>
                  </a:lnTo>
                  <a:cubicBezTo>
                    <a:pt x="899" y="876"/>
                    <a:pt x="958" y="902"/>
                    <a:pt x="1016" y="902"/>
                  </a:cubicBezTo>
                  <a:cubicBezTo>
                    <a:pt x="1059" y="902"/>
                    <a:pt x="1101" y="889"/>
                    <a:pt x="1137" y="860"/>
                  </a:cubicBezTo>
                  <a:cubicBezTo>
                    <a:pt x="1223" y="794"/>
                    <a:pt x="1239" y="670"/>
                    <a:pt x="1172" y="584"/>
                  </a:cubicBezTo>
                  <a:lnTo>
                    <a:pt x="781" y="80"/>
                  </a:lnTo>
                  <a:cubicBezTo>
                    <a:pt x="757" y="50"/>
                    <a:pt x="729" y="27"/>
                    <a:pt x="694" y="14"/>
                  </a:cubicBezTo>
                  <a:cubicBezTo>
                    <a:pt x="670" y="5"/>
                    <a:pt x="646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2"/>
            <p:cNvSpPr/>
            <p:nvPr/>
          </p:nvSpPr>
          <p:spPr>
            <a:xfrm>
              <a:off x="5660099" y="1621484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5" name="Google Shape;605;p82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430375" y="179975"/>
            <a:ext cx="1431425" cy="1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2"/>
          <p:cNvSpPr txBox="1"/>
          <p:nvPr/>
        </p:nvSpPr>
        <p:spPr>
          <a:xfrm>
            <a:off x="732400" y="1104300"/>
            <a:ext cx="441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explore the Tableau workbook.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250" tmFilter="0, 0; .2, .5; .8, .5; 1, 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125" autoRev="1" fill="hold"/>
                                        <p:tgtEl>
                                          <p:spTgt spid="6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4" dur="2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/>
      <p:bldP spid="554" grpId="0" animBg="1"/>
      <p:bldP spid="555" grpId="0" animBg="1"/>
      <p:bldP spid="556" grpId="0" animBg="1"/>
      <p:bldP spid="557" grpId="0" animBg="1"/>
      <p:bldP spid="587" grpId="0" build="p"/>
      <p:bldP spid="588" grpId="0" build="p"/>
      <p:bldP spid="590" grpId="0" build="p"/>
      <p:bldP spid="591" grpId="0" build="p"/>
      <p:bldP spid="592" grpId="0" build="p"/>
      <p:bldP spid="593" grpId="0" build="p"/>
      <p:bldP spid="594" grpId="0" animBg="1"/>
      <p:bldP spid="6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897099" y="2207800"/>
            <a:ext cx="7349802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Machine Learning &amp;</a:t>
            </a:r>
          </a:p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Statistical Inference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4131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3"/>
          <p:cNvSpPr txBox="1">
            <a:spLocks noGrp="1"/>
          </p:cNvSpPr>
          <p:nvPr>
            <p:ph type="title"/>
          </p:nvPr>
        </p:nvSpPr>
        <p:spPr>
          <a:xfrm>
            <a:off x="1448701" y="1519188"/>
            <a:ext cx="624659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LinearRegression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2" name="Google Shape;612;p83"/>
          <p:cNvSpPr txBox="1">
            <a:spLocks noGrp="1"/>
          </p:cNvSpPr>
          <p:nvPr>
            <p:ph type="subTitle" idx="1"/>
          </p:nvPr>
        </p:nvSpPr>
        <p:spPr>
          <a:xfrm>
            <a:off x="1448700" y="2422813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LinearRegression </a:t>
            </a:r>
            <a:r>
              <a:rPr lang="en" sz="1600"/>
              <a:t>is a multivariate linear regression which fits a linear model with coefficients w = (w1, …, wp) to </a:t>
            </a:r>
            <a:r>
              <a:rPr lang="en" sz="1600" i="1"/>
              <a:t>minimize</a:t>
            </a:r>
            <a:r>
              <a:rPr lang="en" sz="1600"/>
              <a:t> the </a:t>
            </a:r>
            <a:r>
              <a:rPr lang="en" sz="1600" i="1"/>
              <a:t>residual sum of squares</a:t>
            </a:r>
            <a:r>
              <a:rPr lang="en" sz="1600"/>
              <a:t> between the observed targets in the dataset, and the targets predicted by the </a:t>
            </a:r>
            <a:r>
              <a:rPr lang="en" sz="1600" i="1"/>
              <a:t>linear approximation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/>
      <p:bldP spid="612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4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4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20" name="Google Shape;620;p84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21" name="Google Shape;621;p84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R^2: 0.003486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MSE: 729430.7</a:t>
            </a:r>
            <a:endParaRPr sz="1600"/>
          </a:p>
        </p:txBody>
      </p:sp>
      <p:sp>
        <p:nvSpPr>
          <p:cNvPr id="622" name="Google Shape;622;p8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(initial data)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23" name="Google Shape;623;p84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24" name="Google Shape;624;p84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4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4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84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28" name="Google Shape;628;p84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4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4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4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4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4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4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4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4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25" y="1333787"/>
            <a:ext cx="2417009" cy="22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637" y="1301287"/>
            <a:ext cx="2347877" cy="22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0.004399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715424.5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build="p"/>
      <p:bldP spid="620" grpId="0" build="p"/>
      <p:bldP spid="621" grpId="0" uiExpand="1" build="p"/>
      <p:bldP spid="622" grpId="0"/>
      <p:bldP spid="63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5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5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47" name="Google Shape;647;p85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48" name="Google Shape;648;p85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0.003672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0.994736</a:t>
            </a:r>
            <a:endParaRPr sz="1600"/>
          </a:p>
        </p:txBody>
      </p:sp>
      <p:sp>
        <p:nvSpPr>
          <p:cNvPr id="649" name="Google Shape;649;p85"/>
          <p:cNvSpPr txBox="1">
            <a:spLocks noGrp="1"/>
          </p:cNvSpPr>
          <p:nvPr>
            <p:ph type="title"/>
          </p:nvPr>
        </p:nvSpPr>
        <p:spPr>
          <a:xfrm>
            <a:off x="180300" y="540000"/>
            <a:ext cx="8783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lang="en" sz="2000"/>
              <a:t>(with StandardScalar)</a:t>
            </a:r>
            <a:endParaRPr sz="2000">
              <a:solidFill>
                <a:schemeClr val="accent6"/>
              </a:solidFill>
            </a:endParaRPr>
          </a:p>
        </p:txBody>
      </p:sp>
      <p:grpSp>
        <p:nvGrpSpPr>
          <p:cNvPr id="650" name="Google Shape;650;p85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51" name="Google Shape;651;p85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85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55" name="Google Shape;655;p85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5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5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5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5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5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5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5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5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85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0.003619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1.002714</a:t>
            </a:r>
            <a:endParaRPr sz="1600"/>
          </a:p>
        </p:txBody>
      </p:sp>
      <p:pic>
        <p:nvPicPr>
          <p:cNvPr id="665" name="Google Shape;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01" y="1301275"/>
            <a:ext cx="2291648" cy="22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762" y="1301275"/>
            <a:ext cx="2191617" cy="22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build="p"/>
      <p:bldP spid="647" grpId="0" build="p"/>
      <p:bldP spid="648" grpId="0" uiExpand="1" build="p"/>
      <p:bldP spid="649" grpId="0"/>
      <p:bldP spid="66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692600" y="733473"/>
            <a:ext cx="57588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2" name="Google Shape;672;p86"/>
          <p:cNvSpPr txBox="1">
            <a:spLocks noGrp="1"/>
          </p:cNvSpPr>
          <p:nvPr>
            <p:ph type="subTitle" idx="1"/>
          </p:nvPr>
        </p:nvSpPr>
        <p:spPr>
          <a:xfrm>
            <a:off x="181050" y="1644486"/>
            <a:ext cx="87819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model encodes </a:t>
            </a:r>
            <a:r>
              <a:rPr lang="en" sz="1600" b="1"/>
              <a:t>categorical features</a:t>
            </a:r>
            <a:r>
              <a:rPr lang="en" sz="1600"/>
              <a:t> as a </a:t>
            </a:r>
            <a:r>
              <a:rPr lang="en" sz="1600" b="1"/>
              <a:t>one-hot numeric array</a:t>
            </a:r>
            <a:r>
              <a:rPr lang="en" sz="1600"/>
              <a:t>. In this strategy, each category value is converted into a new column and assigned a 1 or 0 (notation for true/false) value to the column.</a:t>
            </a:r>
            <a:endParaRPr sz="1600"/>
          </a:p>
        </p:txBody>
      </p:sp>
      <p:pic>
        <p:nvPicPr>
          <p:cNvPr id="673" name="Google Shape;6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845986"/>
            <a:ext cx="8839201" cy="15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98FD1F-2D41-4F94-9A13-1498CB9D6B0C}"/>
              </a:ext>
            </a:extLst>
          </p:cNvPr>
          <p:cNvSpPr/>
          <p:nvPr/>
        </p:nvSpPr>
        <p:spPr>
          <a:xfrm>
            <a:off x="365760" y="2958592"/>
            <a:ext cx="8374380" cy="134670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C2243-D9C9-422D-95E8-2ED9A6EA91EA}"/>
              </a:ext>
            </a:extLst>
          </p:cNvPr>
          <p:cNvSpPr txBox="1"/>
          <p:nvPr/>
        </p:nvSpPr>
        <p:spPr>
          <a:xfrm>
            <a:off x="365760" y="2958592"/>
            <a:ext cx="8510016" cy="133882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us_16_acd[[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"SIDE"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"STATE"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"WEATHER_CONDITION"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"CROSSING"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"JUNCTION"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"TRAFFIC_SIGNAL"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"DAY_NIGHT"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ohe.fit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ohe.transform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(us_16_acd_cat).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columns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ohe.get_feature_names_out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(us_16_acd_cat.columns))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us_16_acd_cat_ohe.info()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72" grpId="0" build="p"/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692600" y="1519194"/>
            <a:ext cx="61047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448700" y="2422806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Decision Tree</a:t>
            </a:r>
            <a:r>
              <a:rPr lang="en" sz="1600"/>
              <a:t> is a </a:t>
            </a:r>
            <a:r>
              <a:rPr lang="en" sz="1600" b="1"/>
              <a:t>Supervised Machine Learning Algorithm</a:t>
            </a:r>
            <a:r>
              <a:rPr lang="en" sz="1600"/>
              <a:t> that uses a set of rules to make decisions, similarly to how humans make decisions.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(initial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4" name="Google Shape;7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988" y="1213750"/>
            <a:ext cx="2657073" cy="1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37" y="1248362"/>
            <a:ext cx="2657075" cy="176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075" y="3492200"/>
            <a:ext cx="1705500" cy="129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50" y="3498488"/>
            <a:ext cx="1705500" cy="127756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78431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589247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222575" y="-775375"/>
            <a:ext cx="6047802" cy="42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1063900" y="1549025"/>
            <a:ext cx="7016202" cy="35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2"/>
          <p:cNvSpPr/>
          <p:nvPr/>
        </p:nvSpPr>
        <p:spPr>
          <a:xfrm rot="475908">
            <a:off x="1363563" y="2445761"/>
            <a:ext cx="3051520" cy="1789669"/>
          </a:xfrm>
          <a:prstGeom prst="irregularSeal2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38</a:t>
            </a:r>
            <a:r>
              <a:rPr lang="en-MY" sz="1800" b="1"/>
              <a:t>,000 deaths</a:t>
            </a:r>
            <a:endParaRPr sz="1800" b="1"/>
          </a:p>
        </p:txBody>
      </p:sp>
      <p:sp>
        <p:nvSpPr>
          <p:cNvPr id="400" name="Google Shape;400;p72"/>
          <p:cNvSpPr/>
          <p:nvPr/>
        </p:nvSpPr>
        <p:spPr>
          <a:xfrm rot="-475908" flipH="1">
            <a:off x="5090013" y="2747586"/>
            <a:ext cx="3051520" cy="1789669"/>
          </a:xfrm>
          <a:prstGeom prst="irregularSeal2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4.4m seriously injured</a:t>
            </a:r>
          </a:p>
        </p:txBody>
      </p:sp>
      <p:sp>
        <p:nvSpPr>
          <p:cNvPr id="401" name="Google Shape;401;p72"/>
          <p:cNvSpPr txBox="1">
            <a:spLocks noGrp="1"/>
          </p:cNvSpPr>
          <p:nvPr>
            <p:ph type="ctrTitle"/>
          </p:nvPr>
        </p:nvSpPr>
        <p:spPr>
          <a:xfrm>
            <a:off x="76050" y="1119200"/>
            <a:ext cx="8991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Road Accidents 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 the United States</a:t>
            </a:r>
            <a:endParaRPr sz="3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1177200" y="773232"/>
            <a:ext cx="67896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Resample </a:t>
            </a:r>
            <a:r>
              <a:rPr lang="en" sz="3000"/>
              <a:t>(Imbalanced Data)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7931" y="1668476"/>
            <a:ext cx="8468139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model </a:t>
            </a:r>
            <a:r>
              <a:rPr lang="en-US" sz="1600" b="1"/>
              <a:t>resamples</a:t>
            </a:r>
            <a:r>
              <a:rPr lang="en-US" sz="1600"/>
              <a:t> arrays or sparse matrices in a </a:t>
            </a:r>
            <a:r>
              <a:rPr lang="en-US" sz="1600" b="1"/>
              <a:t>consistent</a:t>
            </a:r>
            <a:r>
              <a:rPr lang="en-US" sz="1600"/>
              <a:t> way. Here, we use it to </a:t>
            </a:r>
            <a:r>
              <a:rPr lang="en-US" sz="1600" b="1" err="1"/>
              <a:t>upsample</a:t>
            </a:r>
            <a:r>
              <a:rPr lang="en-US" sz="1600"/>
              <a:t> our sizes </a:t>
            </a:r>
            <a:r>
              <a:rPr lang="en-US" sz="1600" i="1"/>
              <a:t>of SEVERITY level 3 and 4 </a:t>
            </a:r>
            <a:r>
              <a:rPr lang="en-US" sz="1600"/>
              <a:t>to the </a:t>
            </a:r>
            <a:r>
              <a:rPr lang="en-US" sz="1600" i="1"/>
              <a:t>size of level 2</a:t>
            </a:r>
            <a:r>
              <a:rPr lang="en-US" sz="1600"/>
              <a:t>. By applying this step, we solve the issue of the </a:t>
            </a:r>
            <a:r>
              <a:rPr lang="en-US" sz="1600" i="1"/>
              <a:t>biased data</a:t>
            </a:r>
            <a:r>
              <a:rPr lang="en-US" sz="1600"/>
              <a:t>. However, it might affect our </a:t>
            </a:r>
            <a:r>
              <a:rPr lang="en-US" sz="1600" i="1"/>
              <a:t>prediction accuracy</a:t>
            </a:r>
            <a:r>
              <a:rPr lang="en-US" sz="1600"/>
              <a:t>. We will solve the new issue in a later part.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E5704-5654-40F5-908A-160DB78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2993620"/>
            <a:ext cx="9011478" cy="12450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22C0B-0D47-4618-955F-71FB6E5A5F2D}"/>
              </a:ext>
            </a:extLst>
          </p:cNvPr>
          <p:cNvSpPr/>
          <p:nvPr/>
        </p:nvSpPr>
        <p:spPr>
          <a:xfrm>
            <a:off x="284480" y="3098676"/>
            <a:ext cx="3552190" cy="44958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8DC3A-8F4F-4C82-873E-E18D28331AB9}"/>
              </a:ext>
            </a:extLst>
          </p:cNvPr>
          <p:cNvSpPr/>
          <p:nvPr/>
        </p:nvSpPr>
        <p:spPr>
          <a:xfrm>
            <a:off x="284480" y="3776956"/>
            <a:ext cx="4488180" cy="35018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038F6-86B2-4249-8712-B9DD51E703EC}"/>
              </a:ext>
            </a:extLst>
          </p:cNvPr>
          <p:cNvSpPr txBox="1"/>
          <p:nvPr/>
        </p:nvSpPr>
        <p:spPr>
          <a:xfrm>
            <a:off x="284480" y="3038292"/>
            <a:ext cx="50952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9AAAB-1C3E-4879-90C6-FA00358CDC7F}"/>
              </a:ext>
            </a:extLst>
          </p:cNvPr>
          <p:cNvSpPr txBox="1"/>
          <p:nvPr/>
        </p:nvSpPr>
        <p:spPr>
          <a:xfrm>
            <a:off x="284480" y="3703448"/>
            <a:ext cx="7193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resample(sev3,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resample(sev4,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4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2" grpId="0" animBg="1"/>
      <p:bldP spid="9" grpId="0" animBg="1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0.49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948471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MY"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82641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F3A1A-175E-49F3-A7F6-6A1C4971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1238020"/>
            <a:ext cx="2667126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FC7FD-9BC1-4D69-9A03-A856C13B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52" y="1234200"/>
            <a:ext cx="2681822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C2E7-559F-4100-AAA2-733CA1540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92" y="3437375"/>
            <a:ext cx="1746340" cy="127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B356E-B43C-426C-8114-60CBA81AA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83" y="3443788"/>
            <a:ext cx="175904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0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621731" y="523462"/>
            <a:ext cx="790053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</a:t>
            </a:r>
            <a:r>
              <a:rPr lang="en" sz="3000"/>
              <a:t>(cross-validation)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131" y="1449168"/>
            <a:ext cx="9077739" cy="131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Cross-validation</a:t>
            </a:r>
            <a:r>
              <a:rPr lang="en-US" sz="1600"/>
              <a:t> is a statistical method used to </a:t>
            </a:r>
            <a:r>
              <a:rPr lang="en-US" sz="1600" i="1"/>
              <a:t>estimate the performance </a:t>
            </a:r>
            <a:r>
              <a:rPr lang="en-US" sz="1600"/>
              <a:t>(or accuracy) of machine learning models. It is used to protect against overfitting in a predictive model, particularly in a case where the amount of data may be limited. In cross-validation, you </a:t>
            </a:r>
            <a:r>
              <a:rPr lang="en-US" sz="1600" i="1"/>
              <a:t>make a fixed number of folds</a:t>
            </a:r>
            <a:r>
              <a:rPr lang="en-US" sz="1600"/>
              <a:t> (or partitions) of the data, </a:t>
            </a:r>
            <a:r>
              <a:rPr lang="en-US" sz="1600" i="1"/>
              <a:t>run the analysis on each fold</a:t>
            </a:r>
            <a:r>
              <a:rPr lang="en-US" sz="1600"/>
              <a:t>, and then </a:t>
            </a:r>
            <a:r>
              <a:rPr lang="en-US" sz="1600" b="1"/>
              <a:t>average the overall error estimate</a:t>
            </a:r>
            <a:r>
              <a:rPr lang="en-US" sz="1600"/>
              <a:t>.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E157-1430-4399-AEF3-92BC5443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5" y="3002675"/>
            <a:ext cx="8721911" cy="1655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44A57-D094-46E6-85E4-5A3850E2F17A}"/>
              </a:ext>
            </a:extLst>
          </p:cNvPr>
          <p:cNvSpPr/>
          <p:nvPr/>
        </p:nvSpPr>
        <p:spPr>
          <a:xfrm>
            <a:off x="436880" y="3079322"/>
            <a:ext cx="4488180" cy="147235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95900-3573-44BA-8CA4-9A42EA45F268}"/>
              </a:ext>
            </a:extLst>
          </p:cNvPr>
          <p:cNvSpPr txBox="1"/>
          <p:nvPr/>
        </p:nvSpPr>
        <p:spPr>
          <a:xfrm>
            <a:off x="335280" y="3079322"/>
            <a:ext cx="7355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sklearn.model_selection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param_grid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'max_depth'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: np.arange(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)}      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GridSearchCV(DecisionTreeClassifier(),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param_grid,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cv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scoring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svrGrid.fit(X_train, y_train.SEVERITY.ravel())</a:t>
            </a:r>
          </a:p>
        </p:txBody>
      </p:sp>
    </p:spTree>
    <p:extLst>
      <p:ext uri="{BB962C8B-B14F-4D97-AF65-F5344CB8AC3E}">
        <p14:creationId xmlns:p14="http://schemas.microsoft.com/office/powerpoint/2010/main" val="98888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8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814829" y="1092369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flipH="1">
            <a:off x="1157350" y="3437225"/>
            <a:ext cx="901800" cy="902100"/>
          </a:xfrm>
          <a:prstGeom prst="blockArc">
            <a:avLst>
              <a:gd name="adj1" fmla="val 4080261"/>
              <a:gd name="adj2" fmla="val 16226603"/>
              <a:gd name="adj3" fmla="val 18462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154218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F4B8-0099-4781-8B28-87620D30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0" y="1231990"/>
            <a:ext cx="2659529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02185-6D85-408D-AD8A-31D4BCBD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6" y="1222269"/>
            <a:ext cx="2650116" cy="17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F2B05-B70E-4A6F-BC5F-9D3B6433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397817"/>
            <a:ext cx="1714588" cy="1282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A9C1B-9C4B-4CD2-B2EB-27A03C69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265" y="3384170"/>
            <a:ext cx="1708238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071587" y="1519194"/>
            <a:ext cx="700082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406298" y="2349919"/>
            <a:ext cx="8331404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 </a:t>
            </a:r>
            <a:r>
              <a:rPr lang="en-US" sz="1600" b="1"/>
              <a:t>random forest</a:t>
            </a:r>
            <a:r>
              <a:rPr lang="en-US" sz="1600"/>
              <a:t> is a meta estimator that fits </a:t>
            </a:r>
            <a:r>
              <a:rPr lang="en-US" sz="1600" i="1"/>
              <a:t>a number of decision tree classifiers </a:t>
            </a:r>
            <a:r>
              <a:rPr lang="en-US" sz="1600"/>
              <a:t>on various sub-samples of the dataset and uses </a:t>
            </a:r>
            <a:r>
              <a:rPr lang="en-US" sz="1600" i="1"/>
              <a:t>averaging to improve the predictive accuracy</a:t>
            </a:r>
            <a:r>
              <a:rPr lang="en-US" sz="1600"/>
              <a:t> and </a:t>
            </a:r>
            <a:r>
              <a:rPr lang="en-US" sz="1600" i="1"/>
              <a:t>control over-fitting</a:t>
            </a:r>
            <a:r>
              <a:rPr lang="en-US" sz="1600"/>
              <a:t>. You can imagine that we have a tree previously, but now we have a forest, so that we can now return a result which is </a:t>
            </a:r>
            <a:r>
              <a:rPr lang="en-US" sz="1600" b="1"/>
              <a:t>more accurate</a:t>
            </a:r>
            <a:r>
              <a:rPr lang="en-US" sz="1600"/>
              <a:t>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82435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69728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68405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8B3D-B98B-41EB-A9D8-F3A13A45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26" y="1240626"/>
            <a:ext cx="2614642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E1FF7-830F-48A4-9C13-BD088F89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72" y="1275363"/>
            <a:ext cx="2593278" cy="17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83CCA-D54A-4BD4-A096-1004508C7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419138"/>
            <a:ext cx="1708238" cy="130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B52E00-978E-4017-B39C-47FBBF860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1775"/>
            <a:ext cx="1727289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8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0.57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467071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6EA0-698B-4482-976F-5C2C4832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10" y="1235516"/>
            <a:ext cx="2616682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B56AC-A061-4C12-8108-3F65ADB4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80" y="1233839"/>
            <a:ext cx="2633365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0A5F6-FCFB-4D4B-9B8F-24FF9454F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68" y="3401138"/>
            <a:ext cx="1714588" cy="132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CC853-4248-44B7-B96B-9FB7BAD0D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963" y="3388600"/>
            <a:ext cx="1727289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balanced-learn documentation — Version 0.9.0">
            <a:extLst>
              <a:ext uri="{FF2B5EF4-FFF2-40B4-BE49-F238E27FC236}">
                <a16:creationId xmlns:a16="http://schemas.microsoft.com/office/drawing/2014/main" id="{B0AD768A-9819-4C09-8939-AAF5E366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97" y="1811498"/>
            <a:ext cx="4258203" cy="16234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7" name="Google Shape;907;p104"/>
          <p:cNvSpPr/>
          <p:nvPr/>
        </p:nvSpPr>
        <p:spPr>
          <a:xfrm>
            <a:off x="719970" y="369400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04"/>
          <p:cNvSpPr txBox="1">
            <a:spLocks noGrp="1"/>
          </p:cNvSpPr>
          <p:nvPr>
            <p:ph type="title"/>
          </p:nvPr>
        </p:nvSpPr>
        <p:spPr>
          <a:xfrm flipH="1">
            <a:off x="720000" y="2232557"/>
            <a:ext cx="4507982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0" name="Google Shape;910;p104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take a look at imbalanced-learn.</a:t>
            </a:r>
            <a:endParaRPr sz="1600"/>
          </a:p>
        </p:txBody>
      </p:sp>
      <p:sp>
        <p:nvSpPr>
          <p:cNvPr id="911" name="Google Shape;911;p104"/>
          <p:cNvSpPr/>
          <p:nvPr/>
        </p:nvSpPr>
        <p:spPr>
          <a:xfrm>
            <a:off x="825300" y="2973838"/>
            <a:ext cx="5403222" cy="461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Before-</a:t>
            </a:r>
            <a:r>
              <a:rPr lang="en-MY" b="1" i="0" err="1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upsampled</a:t>
            </a: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 data?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6983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/>
      <p:bldP spid="910" grpId="0" build="p"/>
      <p:bldP spid="9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19194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349919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Bagging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(aka bootstrap aggregation) is an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learning method which selects random samples of data in a training set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replacement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(can be chosen more than once) and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 weak models independently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Ensemble learning aggregates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 learners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(single models) to form a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learner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since combination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reduces bias and variance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5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0.60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7906683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A0B2-B0BC-4172-9467-DC4CBA80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23" y="1253751"/>
            <a:ext cx="2626404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5809A-D41C-4B7C-8F90-190B40F3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974" y="1277894"/>
            <a:ext cx="2628674" cy="17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806EB-EA3A-4588-B673-C2208FD3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630" y="3419138"/>
            <a:ext cx="1733639" cy="1327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BCB0A-6BA7-4141-81C7-D16DD8B39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068" y="3388738"/>
            <a:ext cx="173998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different factors affect severity of road accidents in the US?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72202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/>
              <a:t>BalancedRandomForestClassifier</a:t>
            </a:r>
            <a:endParaRPr lang="en-MY" sz="3200"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402927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 to </a:t>
            </a:r>
            <a:r>
              <a:rPr lang="en-US" sz="1600" b="1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RandomForestClassifier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scikit-learn but applied 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imbalanced data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A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balanced random forest 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randomly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under-samples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each bootstrap sample to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it.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12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BalancedRandomForestClassifier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962176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60355-7EF5-468D-8CD4-CA106F80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35" y="1264086"/>
            <a:ext cx="2696064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3CBD3-FFB7-4BA3-B979-74E212D0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5" y="1270657"/>
            <a:ext cx="2640600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2B54C-93AE-42B3-938C-A6CA94B2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94" y="3410964"/>
            <a:ext cx="1727289" cy="1289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1F5FF-768D-4310-9BC3-90CDFAC9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8263"/>
            <a:ext cx="172093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6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3"/>
          <p:cNvSpPr/>
          <p:nvPr/>
        </p:nvSpPr>
        <p:spPr>
          <a:xfrm>
            <a:off x="493214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13"/>
          <p:cNvSpPr/>
          <p:nvPr/>
        </p:nvSpPr>
        <p:spPr>
          <a:xfrm>
            <a:off x="1174275" y="31054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3"/>
          <p:cNvSpPr/>
          <p:nvPr/>
        </p:nvSpPr>
        <p:spPr>
          <a:xfrm>
            <a:off x="4892693" y="3107494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13"/>
          <p:cNvSpPr/>
          <p:nvPr/>
        </p:nvSpPr>
        <p:spPr>
          <a:xfrm>
            <a:off x="117427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13"/>
          <p:cNvSpPr txBox="1">
            <a:spLocks noGrp="1"/>
          </p:cNvSpPr>
          <p:nvPr>
            <p:ph type="title"/>
          </p:nvPr>
        </p:nvSpPr>
        <p:spPr>
          <a:xfrm>
            <a:off x="720000" y="53391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Upsampled Data vs Imbalanced Data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138" name="Google Shape;1138;p113"/>
          <p:cNvGrpSpPr/>
          <p:nvPr/>
        </p:nvGrpSpPr>
        <p:grpSpPr>
          <a:xfrm>
            <a:off x="5236255" y="3497581"/>
            <a:ext cx="370614" cy="369551"/>
            <a:chOff x="3241130" y="3713206"/>
            <a:chExt cx="370614" cy="369551"/>
          </a:xfrm>
        </p:grpSpPr>
        <p:sp>
          <p:nvSpPr>
            <p:cNvPr id="1139" name="Google Shape;1139;p113"/>
            <p:cNvSpPr/>
            <p:nvPr/>
          </p:nvSpPr>
          <p:spPr>
            <a:xfrm>
              <a:off x="3241130" y="3713206"/>
              <a:ext cx="370614" cy="369551"/>
            </a:xfrm>
            <a:custGeom>
              <a:avLst/>
              <a:gdLst/>
              <a:ahLst/>
              <a:cxnLst/>
              <a:rect l="l" t="t" r="r" b="b"/>
              <a:pathLst>
                <a:path w="10115" h="10086" extrusionOk="0">
                  <a:moveTo>
                    <a:pt x="2142" y="2139"/>
                  </a:moveTo>
                  <a:lnTo>
                    <a:pt x="5670" y="4177"/>
                  </a:lnTo>
                  <a:lnTo>
                    <a:pt x="966" y="4177"/>
                  </a:lnTo>
                  <a:lnTo>
                    <a:pt x="2142" y="2139"/>
                  </a:lnTo>
                  <a:close/>
                  <a:moveTo>
                    <a:pt x="2615" y="1320"/>
                  </a:moveTo>
                  <a:lnTo>
                    <a:pt x="7562" y="4177"/>
                  </a:lnTo>
                  <a:lnTo>
                    <a:pt x="6459" y="4177"/>
                  </a:lnTo>
                  <a:lnTo>
                    <a:pt x="2339" y="1798"/>
                  </a:lnTo>
                  <a:lnTo>
                    <a:pt x="2615" y="1320"/>
                  </a:lnTo>
                  <a:close/>
                  <a:moveTo>
                    <a:pt x="8332" y="4625"/>
                  </a:moveTo>
                  <a:lnTo>
                    <a:pt x="9227" y="5142"/>
                  </a:lnTo>
                  <a:lnTo>
                    <a:pt x="9222" y="5151"/>
                  </a:lnTo>
                  <a:lnTo>
                    <a:pt x="8951" y="5619"/>
                  </a:lnTo>
                  <a:lnTo>
                    <a:pt x="8431" y="5319"/>
                  </a:lnTo>
                  <a:lnTo>
                    <a:pt x="8431" y="5021"/>
                  </a:lnTo>
                  <a:cubicBezTo>
                    <a:pt x="8431" y="4879"/>
                    <a:pt x="8395" y="4743"/>
                    <a:pt x="8332" y="4625"/>
                  </a:cubicBezTo>
                  <a:close/>
                  <a:moveTo>
                    <a:pt x="8431" y="5774"/>
                  </a:moveTo>
                  <a:lnTo>
                    <a:pt x="8754" y="5960"/>
                  </a:lnTo>
                  <a:lnTo>
                    <a:pt x="8431" y="6520"/>
                  </a:lnTo>
                  <a:lnTo>
                    <a:pt x="8431" y="5774"/>
                  </a:lnTo>
                  <a:close/>
                  <a:moveTo>
                    <a:pt x="7586" y="4571"/>
                  </a:moveTo>
                  <a:cubicBezTo>
                    <a:pt x="7835" y="4571"/>
                    <a:pt x="8037" y="4773"/>
                    <a:pt x="8037" y="5021"/>
                  </a:cubicBezTo>
                  <a:lnTo>
                    <a:pt x="8037" y="9241"/>
                  </a:lnTo>
                  <a:cubicBezTo>
                    <a:pt x="8037" y="9490"/>
                    <a:pt x="7835" y="9692"/>
                    <a:pt x="7586" y="9692"/>
                  </a:cubicBezTo>
                  <a:lnTo>
                    <a:pt x="845" y="9692"/>
                  </a:lnTo>
                  <a:cubicBezTo>
                    <a:pt x="596" y="9692"/>
                    <a:pt x="395" y="9490"/>
                    <a:pt x="395" y="9241"/>
                  </a:cubicBezTo>
                  <a:lnTo>
                    <a:pt x="395" y="5021"/>
                  </a:lnTo>
                  <a:cubicBezTo>
                    <a:pt x="395" y="4773"/>
                    <a:pt x="596" y="4571"/>
                    <a:pt x="845" y="4571"/>
                  </a:cubicBezTo>
                  <a:close/>
                  <a:moveTo>
                    <a:pt x="3404" y="1"/>
                  </a:moveTo>
                  <a:cubicBezTo>
                    <a:pt x="3331" y="1"/>
                    <a:pt x="3257" y="11"/>
                    <a:pt x="3184" y="30"/>
                  </a:cubicBezTo>
                  <a:cubicBezTo>
                    <a:pt x="2966" y="88"/>
                    <a:pt x="2784" y="228"/>
                    <a:pt x="2671" y="423"/>
                  </a:cubicBezTo>
                  <a:lnTo>
                    <a:pt x="562" y="4077"/>
                  </a:lnTo>
                  <a:cubicBezTo>
                    <a:pt x="528" y="4135"/>
                    <a:pt x="503" y="4196"/>
                    <a:pt x="484" y="4258"/>
                  </a:cubicBezTo>
                  <a:cubicBezTo>
                    <a:pt x="198" y="4393"/>
                    <a:pt x="1" y="4684"/>
                    <a:pt x="1" y="5021"/>
                  </a:cubicBezTo>
                  <a:lnTo>
                    <a:pt x="1" y="9338"/>
                  </a:lnTo>
                  <a:cubicBezTo>
                    <a:pt x="1" y="9751"/>
                    <a:pt x="335" y="10085"/>
                    <a:pt x="748" y="10085"/>
                  </a:cubicBezTo>
                  <a:lnTo>
                    <a:pt x="7683" y="10085"/>
                  </a:lnTo>
                  <a:cubicBezTo>
                    <a:pt x="8096" y="10085"/>
                    <a:pt x="8431" y="9751"/>
                    <a:pt x="8431" y="9338"/>
                  </a:cubicBezTo>
                  <a:lnTo>
                    <a:pt x="8431" y="7308"/>
                  </a:lnTo>
                  <a:lnTo>
                    <a:pt x="9972" y="4638"/>
                  </a:lnTo>
                  <a:cubicBezTo>
                    <a:pt x="10085" y="4444"/>
                    <a:pt x="10114" y="4216"/>
                    <a:pt x="10057" y="3997"/>
                  </a:cubicBezTo>
                  <a:cubicBezTo>
                    <a:pt x="9998" y="3780"/>
                    <a:pt x="9858" y="3598"/>
                    <a:pt x="9663" y="3485"/>
                  </a:cubicBezTo>
                  <a:lnTo>
                    <a:pt x="7333" y="2140"/>
                  </a:lnTo>
                  <a:cubicBezTo>
                    <a:pt x="7302" y="2122"/>
                    <a:pt x="7268" y="2114"/>
                    <a:pt x="7235" y="2114"/>
                  </a:cubicBezTo>
                  <a:cubicBezTo>
                    <a:pt x="7167" y="2114"/>
                    <a:pt x="7101" y="2149"/>
                    <a:pt x="7064" y="2212"/>
                  </a:cubicBezTo>
                  <a:cubicBezTo>
                    <a:pt x="7010" y="2306"/>
                    <a:pt x="7042" y="2427"/>
                    <a:pt x="7137" y="2481"/>
                  </a:cubicBezTo>
                  <a:lnTo>
                    <a:pt x="9466" y="3826"/>
                  </a:lnTo>
                  <a:cubicBezTo>
                    <a:pt x="9613" y="3911"/>
                    <a:pt x="9702" y="4071"/>
                    <a:pt x="9691" y="4254"/>
                  </a:cubicBezTo>
                  <a:cubicBezTo>
                    <a:pt x="9688" y="4317"/>
                    <a:pt x="9667" y="4378"/>
                    <a:pt x="9635" y="4433"/>
                  </a:cubicBezTo>
                  <a:lnTo>
                    <a:pt x="9423" y="4801"/>
                  </a:lnTo>
                  <a:lnTo>
                    <a:pt x="2805" y="980"/>
                  </a:lnTo>
                  <a:lnTo>
                    <a:pt x="3017" y="612"/>
                  </a:lnTo>
                  <a:cubicBezTo>
                    <a:pt x="3049" y="558"/>
                    <a:pt x="3092" y="509"/>
                    <a:pt x="3144" y="475"/>
                  </a:cubicBezTo>
                  <a:cubicBezTo>
                    <a:pt x="3226" y="421"/>
                    <a:pt x="3315" y="395"/>
                    <a:pt x="3403" y="395"/>
                  </a:cubicBezTo>
                  <a:cubicBezTo>
                    <a:pt x="3481" y="395"/>
                    <a:pt x="3558" y="416"/>
                    <a:pt x="3628" y="456"/>
                  </a:cubicBezTo>
                  <a:lnTo>
                    <a:pt x="5612" y="1601"/>
                  </a:lnTo>
                  <a:cubicBezTo>
                    <a:pt x="5640" y="1617"/>
                    <a:pt x="5672" y="1626"/>
                    <a:pt x="5704" y="1626"/>
                  </a:cubicBezTo>
                  <a:cubicBezTo>
                    <a:pt x="5734" y="1626"/>
                    <a:pt x="5765" y="1618"/>
                    <a:pt x="5791" y="1602"/>
                  </a:cubicBezTo>
                  <a:cubicBezTo>
                    <a:pt x="5939" y="1511"/>
                    <a:pt x="5923" y="1325"/>
                    <a:pt x="5799" y="1254"/>
                  </a:cubicBezTo>
                  <a:lnTo>
                    <a:pt x="3825" y="114"/>
                  </a:lnTo>
                  <a:cubicBezTo>
                    <a:pt x="3695" y="39"/>
                    <a:pt x="3550" y="1"/>
                    <a:pt x="3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3"/>
            <p:cNvSpPr/>
            <p:nvPr/>
          </p:nvSpPr>
          <p:spPr>
            <a:xfrm>
              <a:off x="3278649" y="3905163"/>
              <a:ext cx="129925" cy="46276"/>
            </a:xfrm>
            <a:custGeom>
              <a:avLst/>
              <a:gdLst/>
              <a:ahLst/>
              <a:cxnLst/>
              <a:rect l="l" t="t" r="r" b="b"/>
              <a:pathLst>
                <a:path w="3546" h="1263" extrusionOk="0">
                  <a:moveTo>
                    <a:pt x="3152" y="396"/>
                  </a:moveTo>
                  <a:lnTo>
                    <a:pt x="3152" y="869"/>
                  </a:lnTo>
                  <a:lnTo>
                    <a:pt x="395" y="869"/>
                  </a:lnTo>
                  <a:lnTo>
                    <a:pt x="395" y="396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1065"/>
                  </a:lnTo>
                  <a:cubicBezTo>
                    <a:pt x="1" y="1174"/>
                    <a:pt x="89" y="1262"/>
                    <a:pt x="197" y="1262"/>
                  </a:cubicBezTo>
                  <a:lnTo>
                    <a:pt x="3349" y="1262"/>
                  </a:lnTo>
                  <a:cubicBezTo>
                    <a:pt x="3459" y="1262"/>
                    <a:pt x="3546" y="1174"/>
                    <a:pt x="3546" y="1065"/>
                  </a:cubicBezTo>
                  <a:lnTo>
                    <a:pt x="3546" y="198"/>
                  </a:lnTo>
                  <a:cubicBezTo>
                    <a:pt x="3546" y="89"/>
                    <a:pt x="3458" y="1"/>
                    <a:pt x="3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3"/>
            <p:cNvSpPr/>
            <p:nvPr/>
          </p:nvSpPr>
          <p:spPr>
            <a:xfrm>
              <a:off x="3436714" y="3905163"/>
              <a:ext cx="76541" cy="65732"/>
            </a:xfrm>
            <a:custGeom>
              <a:avLst/>
              <a:gdLst/>
              <a:ahLst/>
              <a:cxnLst/>
              <a:rect l="l" t="t" r="r" b="b"/>
              <a:pathLst>
                <a:path w="2089" h="1794" extrusionOk="0">
                  <a:moveTo>
                    <a:pt x="1572" y="395"/>
                  </a:moveTo>
                  <a:cubicBezTo>
                    <a:pt x="1639" y="395"/>
                    <a:pt x="1695" y="450"/>
                    <a:pt x="1695" y="518"/>
                  </a:cubicBezTo>
                  <a:lnTo>
                    <a:pt x="1695" y="1277"/>
                  </a:lnTo>
                  <a:cubicBezTo>
                    <a:pt x="1695" y="1345"/>
                    <a:pt x="1639" y="1400"/>
                    <a:pt x="1572" y="1400"/>
                  </a:cubicBezTo>
                  <a:lnTo>
                    <a:pt x="517" y="1400"/>
                  </a:lnTo>
                  <a:cubicBezTo>
                    <a:pt x="449" y="1400"/>
                    <a:pt x="394" y="1345"/>
                    <a:pt x="394" y="1277"/>
                  </a:cubicBezTo>
                  <a:lnTo>
                    <a:pt x="394" y="518"/>
                  </a:lnTo>
                  <a:cubicBezTo>
                    <a:pt x="394" y="450"/>
                    <a:pt x="449" y="395"/>
                    <a:pt x="517" y="395"/>
                  </a:cubicBezTo>
                  <a:close/>
                  <a:moveTo>
                    <a:pt x="517" y="1"/>
                  </a:moveTo>
                  <a:cubicBezTo>
                    <a:pt x="232" y="1"/>
                    <a:pt x="1" y="233"/>
                    <a:pt x="1" y="518"/>
                  </a:cubicBezTo>
                  <a:lnTo>
                    <a:pt x="1" y="1277"/>
                  </a:lnTo>
                  <a:cubicBezTo>
                    <a:pt x="1" y="1563"/>
                    <a:pt x="232" y="1794"/>
                    <a:pt x="517" y="1794"/>
                  </a:cubicBezTo>
                  <a:lnTo>
                    <a:pt x="1572" y="1794"/>
                  </a:lnTo>
                  <a:cubicBezTo>
                    <a:pt x="1857" y="1794"/>
                    <a:pt x="2089" y="1563"/>
                    <a:pt x="2089" y="1277"/>
                  </a:cubicBezTo>
                  <a:lnTo>
                    <a:pt x="2089" y="518"/>
                  </a:lnTo>
                  <a:cubicBezTo>
                    <a:pt x="2089" y="233"/>
                    <a:pt x="1857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3"/>
            <p:cNvSpPr/>
            <p:nvPr/>
          </p:nvSpPr>
          <p:spPr>
            <a:xfrm>
              <a:off x="3278320" y="4029336"/>
              <a:ext cx="93945" cy="14473"/>
            </a:xfrm>
            <a:custGeom>
              <a:avLst/>
              <a:gdLst/>
              <a:ahLst/>
              <a:cxnLst/>
              <a:rect l="l" t="t" r="r" b="b"/>
              <a:pathLst>
                <a:path w="2564" h="395" extrusionOk="0">
                  <a:moveTo>
                    <a:pt x="220" y="0"/>
                  </a:moveTo>
                  <a:cubicBezTo>
                    <a:pt x="121" y="0"/>
                    <a:pt x="33" y="71"/>
                    <a:pt x="18" y="168"/>
                  </a:cubicBezTo>
                  <a:cubicBezTo>
                    <a:pt x="0" y="289"/>
                    <a:pt x="95" y="394"/>
                    <a:pt x="214" y="394"/>
                  </a:cubicBezTo>
                  <a:lnTo>
                    <a:pt x="2345" y="394"/>
                  </a:lnTo>
                  <a:cubicBezTo>
                    <a:pt x="2443" y="394"/>
                    <a:pt x="2532" y="324"/>
                    <a:pt x="2545" y="226"/>
                  </a:cubicBezTo>
                  <a:cubicBezTo>
                    <a:pt x="2563" y="104"/>
                    <a:pt x="2469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3"/>
            <p:cNvSpPr/>
            <p:nvPr/>
          </p:nvSpPr>
          <p:spPr>
            <a:xfrm>
              <a:off x="3278356" y="3990351"/>
              <a:ext cx="46679" cy="14473"/>
            </a:xfrm>
            <a:custGeom>
              <a:avLst/>
              <a:gdLst/>
              <a:ahLst/>
              <a:cxnLst/>
              <a:rect l="l" t="t" r="r" b="b"/>
              <a:pathLst>
                <a:path w="1274" h="395" extrusionOk="0">
                  <a:moveTo>
                    <a:pt x="219" y="0"/>
                  </a:moveTo>
                  <a:cubicBezTo>
                    <a:pt x="120" y="0"/>
                    <a:pt x="32" y="71"/>
                    <a:pt x="17" y="168"/>
                  </a:cubicBezTo>
                  <a:cubicBezTo>
                    <a:pt x="0" y="290"/>
                    <a:pt x="94" y="394"/>
                    <a:pt x="213" y="394"/>
                  </a:cubicBezTo>
                  <a:lnTo>
                    <a:pt x="1055" y="394"/>
                  </a:lnTo>
                  <a:cubicBezTo>
                    <a:pt x="1154" y="394"/>
                    <a:pt x="1242" y="325"/>
                    <a:pt x="1256" y="227"/>
                  </a:cubicBezTo>
                  <a:cubicBezTo>
                    <a:pt x="1273" y="105"/>
                    <a:pt x="1179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3"/>
            <p:cNvSpPr/>
            <p:nvPr/>
          </p:nvSpPr>
          <p:spPr>
            <a:xfrm>
              <a:off x="3341084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3"/>
            <p:cNvSpPr/>
            <p:nvPr/>
          </p:nvSpPr>
          <p:spPr>
            <a:xfrm>
              <a:off x="3403848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3"/>
            <p:cNvSpPr/>
            <p:nvPr/>
          </p:nvSpPr>
          <p:spPr>
            <a:xfrm>
              <a:off x="3466613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2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3"/>
            <p:cNvSpPr/>
            <p:nvPr/>
          </p:nvSpPr>
          <p:spPr>
            <a:xfrm>
              <a:off x="3471083" y="377435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113"/>
          <p:cNvGrpSpPr/>
          <p:nvPr/>
        </p:nvGrpSpPr>
        <p:grpSpPr>
          <a:xfrm>
            <a:off x="5229320" y="1801058"/>
            <a:ext cx="333461" cy="369514"/>
            <a:chOff x="7976520" y="1411921"/>
            <a:chExt cx="333461" cy="369514"/>
          </a:xfrm>
        </p:grpSpPr>
        <p:sp>
          <p:nvSpPr>
            <p:cNvPr id="1149" name="Google Shape;1149;p113"/>
            <p:cNvSpPr/>
            <p:nvPr/>
          </p:nvSpPr>
          <p:spPr>
            <a:xfrm>
              <a:off x="7976520" y="1450136"/>
              <a:ext cx="333461" cy="331299"/>
            </a:xfrm>
            <a:custGeom>
              <a:avLst/>
              <a:gdLst/>
              <a:ahLst/>
              <a:cxnLst/>
              <a:rect l="l" t="t" r="r" b="b"/>
              <a:pathLst>
                <a:path w="9101" h="9042" extrusionOk="0">
                  <a:moveTo>
                    <a:pt x="2644" y="391"/>
                  </a:moveTo>
                  <a:cubicBezTo>
                    <a:pt x="2883" y="391"/>
                    <a:pt x="3077" y="585"/>
                    <a:pt x="3077" y="825"/>
                  </a:cubicBezTo>
                  <a:cubicBezTo>
                    <a:pt x="3077" y="1063"/>
                    <a:pt x="2883" y="1258"/>
                    <a:pt x="2644" y="1258"/>
                  </a:cubicBezTo>
                  <a:cubicBezTo>
                    <a:pt x="2405" y="1258"/>
                    <a:pt x="2210" y="1063"/>
                    <a:pt x="2210" y="825"/>
                  </a:cubicBezTo>
                  <a:cubicBezTo>
                    <a:pt x="2210" y="585"/>
                    <a:pt x="2405" y="391"/>
                    <a:pt x="2644" y="391"/>
                  </a:cubicBezTo>
                  <a:close/>
                  <a:moveTo>
                    <a:pt x="7414" y="578"/>
                  </a:moveTo>
                  <a:cubicBezTo>
                    <a:pt x="7429" y="578"/>
                    <a:pt x="7444" y="579"/>
                    <a:pt x="7459" y="580"/>
                  </a:cubicBezTo>
                  <a:cubicBezTo>
                    <a:pt x="7659" y="601"/>
                    <a:pt x="7821" y="762"/>
                    <a:pt x="7843" y="962"/>
                  </a:cubicBezTo>
                  <a:cubicBezTo>
                    <a:pt x="7855" y="1072"/>
                    <a:pt x="7826" y="1176"/>
                    <a:pt x="7767" y="1262"/>
                  </a:cubicBezTo>
                  <a:lnTo>
                    <a:pt x="7060" y="1262"/>
                  </a:lnTo>
                  <a:cubicBezTo>
                    <a:pt x="7008" y="1188"/>
                    <a:pt x="6980" y="1102"/>
                    <a:pt x="6980" y="1011"/>
                  </a:cubicBezTo>
                  <a:cubicBezTo>
                    <a:pt x="6980" y="772"/>
                    <a:pt x="7175" y="578"/>
                    <a:pt x="7414" y="578"/>
                  </a:cubicBezTo>
                  <a:close/>
                  <a:moveTo>
                    <a:pt x="2589" y="3841"/>
                  </a:moveTo>
                  <a:lnTo>
                    <a:pt x="2669" y="4070"/>
                  </a:lnTo>
                  <a:cubicBezTo>
                    <a:pt x="2691" y="4131"/>
                    <a:pt x="2742" y="4178"/>
                    <a:pt x="2805" y="4195"/>
                  </a:cubicBezTo>
                  <a:cubicBezTo>
                    <a:pt x="2963" y="4235"/>
                    <a:pt x="3116" y="4298"/>
                    <a:pt x="3258" y="4382"/>
                  </a:cubicBezTo>
                  <a:cubicBezTo>
                    <a:pt x="3288" y="4400"/>
                    <a:pt x="3321" y="4409"/>
                    <a:pt x="3355" y="4409"/>
                  </a:cubicBezTo>
                  <a:cubicBezTo>
                    <a:pt x="3384" y="4409"/>
                    <a:pt x="3413" y="4403"/>
                    <a:pt x="3440" y="4390"/>
                  </a:cubicBezTo>
                  <a:lnTo>
                    <a:pt x="3660" y="4286"/>
                  </a:lnTo>
                  <a:lnTo>
                    <a:pt x="3949" y="4576"/>
                  </a:lnTo>
                  <a:lnTo>
                    <a:pt x="3845" y="4794"/>
                  </a:lnTo>
                  <a:cubicBezTo>
                    <a:pt x="3816" y="4854"/>
                    <a:pt x="3819" y="4923"/>
                    <a:pt x="3853" y="4980"/>
                  </a:cubicBezTo>
                  <a:cubicBezTo>
                    <a:pt x="3937" y="5121"/>
                    <a:pt x="4000" y="5272"/>
                    <a:pt x="4040" y="5430"/>
                  </a:cubicBezTo>
                  <a:cubicBezTo>
                    <a:pt x="4056" y="5492"/>
                    <a:pt x="4103" y="5543"/>
                    <a:pt x="4164" y="5565"/>
                  </a:cubicBezTo>
                  <a:lnTo>
                    <a:pt x="4393" y="5646"/>
                  </a:lnTo>
                  <a:lnTo>
                    <a:pt x="4393" y="6055"/>
                  </a:lnTo>
                  <a:lnTo>
                    <a:pt x="4164" y="6136"/>
                  </a:lnTo>
                  <a:cubicBezTo>
                    <a:pt x="4103" y="6158"/>
                    <a:pt x="4056" y="6209"/>
                    <a:pt x="4040" y="6272"/>
                  </a:cubicBezTo>
                  <a:cubicBezTo>
                    <a:pt x="4000" y="6429"/>
                    <a:pt x="3937" y="6582"/>
                    <a:pt x="3853" y="6722"/>
                  </a:cubicBezTo>
                  <a:cubicBezTo>
                    <a:pt x="3819" y="6778"/>
                    <a:pt x="3816" y="6847"/>
                    <a:pt x="3845" y="6907"/>
                  </a:cubicBezTo>
                  <a:lnTo>
                    <a:pt x="3949" y="7127"/>
                  </a:lnTo>
                  <a:lnTo>
                    <a:pt x="3660" y="7416"/>
                  </a:lnTo>
                  <a:lnTo>
                    <a:pt x="3440" y="7312"/>
                  </a:lnTo>
                  <a:cubicBezTo>
                    <a:pt x="3413" y="7299"/>
                    <a:pt x="3384" y="7292"/>
                    <a:pt x="3355" y="7292"/>
                  </a:cubicBezTo>
                  <a:cubicBezTo>
                    <a:pt x="3321" y="7292"/>
                    <a:pt x="3288" y="7301"/>
                    <a:pt x="3258" y="7319"/>
                  </a:cubicBezTo>
                  <a:cubicBezTo>
                    <a:pt x="3116" y="7403"/>
                    <a:pt x="2963" y="7466"/>
                    <a:pt x="2805" y="7507"/>
                  </a:cubicBezTo>
                  <a:cubicBezTo>
                    <a:pt x="2742" y="7523"/>
                    <a:pt x="2691" y="7570"/>
                    <a:pt x="2669" y="7631"/>
                  </a:cubicBezTo>
                  <a:lnTo>
                    <a:pt x="2589" y="7860"/>
                  </a:lnTo>
                  <a:lnTo>
                    <a:pt x="2179" y="7860"/>
                  </a:lnTo>
                  <a:lnTo>
                    <a:pt x="2098" y="7631"/>
                  </a:lnTo>
                  <a:cubicBezTo>
                    <a:pt x="2076" y="7570"/>
                    <a:pt x="2026" y="7523"/>
                    <a:pt x="1964" y="7507"/>
                  </a:cubicBezTo>
                  <a:cubicBezTo>
                    <a:pt x="1804" y="7466"/>
                    <a:pt x="1652" y="7403"/>
                    <a:pt x="1511" y="7319"/>
                  </a:cubicBezTo>
                  <a:cubicBezTo>
                    <a:pt x="1481" y="7301"/>
                    <a:pt x="1447" y="7292"/>
                    <a:pt x="1413" y="7292"/>
                  </a:cubicBezTo>
                  <a:cubicBezTo>
                    <a:pt x="1384" y="7292"/>
                    <a:pt x="1354" y="7299"/>
                    <a:pt x="1327" y="7312"/>
                  </a:cubicBezTo>
                  <a:lnTo>
                    <a:pt x="1109" y="7416"/>
                  </a:lnTo>
                  <a:lnTo>
                    <a:pt x="819" y="7127"/>
                  </a:lnTo>
                  <a:lnTo>
                    <a:pt x="923" y="6907"/>
                  </a:lnTo>
                  <a:cubicBezTo>
                    <a:pt x="951" y="6847"/>
                    <a:pt x="948" y="6778"/>
                    <a:pt x="914" y="6722"/>
                  </a:cubicBezTo>
                  <a:cubicBezTo>
                    <a:pt x="830" y="6581"/>
                    <a:pt x="768" y="6429"/>
                    <a:pt x="728" y="6272"/>
                  </a:cubicBezTo>
                  <a:cubicBezTo>
                    <a:pt x="713" y="6209"/>
                    <a:pt x="665" y="6158"/>
                    <a:pt x="603" y="6136"/>
                  </a:cubicBezTo>
                  <a:lnTo>
                    <a:pt x="374" y="6055"/>
                  </a:lnTo>
                  <a:lnTo>
                    <a:pt x="374" y="5646"/>
                  </a:lnTo>
                  <a:lnTo>
                    <a:pt x="603" y="5565"/>
                  </a:lnTo>
                  <a:cubicBezTo>
                    <a:pt x="664" y="5543"/>
                    <a:pt x="713" y="5492"/>
                    <a:pt x="728" y="5430"/>
                  </a:cubicBezTo>
                  <a:cubicBezTo>
                    <a:pt x="768" y="5271"/>
                    <a:pt x="831" y="5119"/>
                    <a:pt x="915" y="4978"/>
                  </a:cubicBezTo>
                  <a:cubicBezTo>
                    <a:pt x="949" y="4922"/>
                    <a:pt x="951" y="4853"/>
                    <a:pt x="923" y="4794"/>
                  </a:cubicBezTo>
                  <a:lnTo>
                    <a:pt x="819" y="4576"/>
                  </a:lnTo>
                  <a:lnTo>
                    <a:pt x="1109" y="4286"/>
                  </a:lnTo>
                  <a:lnTo>
                    <a:pt x="1327" y="4390"/>
                  </a:lnTo>
                  <a:cubicBezTo>
                    <a:pt x="1354" y="4403"/>
                    <a:pt x="1384" y="4409"/>
                    <a:pt x="1413" y="4409"/>
                  </a:cubicBezTo>
                  <a:cubicBezTo>
                    <a:pt x="1447" y="4409"/>
                    <a:pt x="1481" y="4400"/>
                    <a:pt x="1511" y="4382"/>
                  </a:cubicBezTo>
                  <a:cubicBezTo>
                    <a:pt x="1652" y="4298"/>
                    <a:pt x="1804" y="4235"/>
                    <a:pt x="1964" y="4195"/>
                  </a:cubicBezTo>
                  <a:cubicBezTo>
                    <a:pt x="2027" y="4178"/>
                    <a:pt x="2076" y="4131"/>
                    <a:pt x="2098" y="4070"/>
                  </a:cubicBezTo>
                  <a:lnTo>
                    <a:pt x="2179" y="3841"/>
                  </a:lnTo>
                  <a:close/>
                  <a:moveTo>
                    <a:pt x="8043" y="2758"/>
                  </a:moveTo>
                  <a:lnTo>
                    <a:pt x="5648" y="6215"/>
                  </a:lnTo>
                  <a:cubicBezTo>
                    <a:pt x="5626" y="6248"/>
                    <a:pt x="5613" y="6286"/>
                    <a:pt x="5613" y="6325"/>
                  </a:cubicBezTo>
                  <a:lnTo>
                    <a:pt x="5613" y="7899"/>
                  </a:lnTo>
                  <a:lnTo>
                    <a:pt x="4452" y="8483"/>
                  </a:lnTo>
                  <a:lnTo>
                    <a:pt x="4452" y="6455"/>
                  </a:lnTo>
                  <a:lnTo>
                    <a:pt x="4658" y="6380"/>
                  </a:lnTo>
                  <a:cubicBezTo>
                    <a:pt x="4735" y="6352"/>
                    <a:pt x="4787" y="6277"/>
                    <a:pt x="4787" y="6195"/>
                  </a:cubicBezTo>
                  <a:lnTo>
                    <a:pt x="4787" y="5505"/>
                  </a:lnTo>
                  <a:cubicBezTo>
                    <a:pt x="4787" y="5422"/>
                    <a:pt x="4735" y="5349"/>
                    <a:pt x="4658" y="5320"/>
                  </a:cubicBezTo>
                  <a:lnTo>
                    <a:pt x="4402" y="5227"/>
                  </a:lnTo>
                  <a:cubicBezTo>
                    <a:pt x="4366" y="5104"/>
                    <a:pt x="4317" y="4985"/>
                    <a:pt x="4260" y="4871"/>
                  </a:cubicBezTo>
                  <a:lnTo>
                    <a:pt x="4377" y="4615"/>
                  </a:lnTo>
                  <a:cubicBezTo>
                    <a:pt x="4412" y="4541"/>
                    <a:pt x="4397" y="4454"/>
                    <a:pt x="4339" y="4396"/>
                  </a:cubicBezTo>
                  <a:lnTo>
                    <a:pt x="3867" y="3909"/>
                  </a:lnTo>
                  <a:cubicBezTo>
                    <a:pt x="3830" y="3871"/>
                    <a:pt x="3780" y="3851"/>
                    <a:pt x="3730" y="3851"/>
                  </a:cubicBezTo>
                  <a:cubicBezTo>
                    <a:pt x="3703" y="3851"/>
                    <a:pt x="3675" y="3857"/>
                    <a:pt x="3648" y="3870"/>
                  </a:cubicBezTo>
                  <a:lnTo>
                    <a:pt x="3403" y="3989"/>
                  </a:lnTo>
                  <a:cubicBezTo>
                    <a:pt x="3292" y="3930"/>
                    <a:pt x="3176" y="3880"/>
                    <a:pt x="3057" y="3842"/>
                  </a:cubicBezTo>
                  <a:lnTo>
                    <a:pt x="2966" y="3580"/>
                  </a:lnTo>
                  <a:cubicBezTo>
                    <a:pt x="2938" y="3501"/>
                    <a:pt x="2864" y="3447"/>
                    <a:pt x="2780" y="3447"/>
                  </a:cubicBezTo>
                  <a:lnTo>
                    <a:pt x="2500" y="3447"/>
                  </a:lnTo>
                  <a:lnTo>
                    <a:pt x="2022" y="2758"/>
                  </a:lnTo>
                  <a:close/>
                  <a:moveTo>
                    <a:pt x="2647" y="1"/>
                  </a:moveTo>
                  <a:cubicBezTo>
                    <a:pt x="2191" y="1"/>
                    <a:pt x="1821" y="372"/>
                    <a:pt x="1821" y="828"/>
                  </a:cubicBezTo>
                  <a:cubicBezTo>
                    <a:pt x="1821" y="987"/>
                    <a:pt x="1866" y="1135"/>
                    <a:pt x="1944" y="1261"/>
                  </a:cubicBezTo>
                  <a:lnTo>
                    <a:pt x="1162" y="1261"/>
                  </a:lnTo>
                  <a:cubicBezTo>
                    <a:pt x="1054" y="1261"/>
                    <a:pt x="966" y="1349"/>
                    <a:pt x="966" y="1458"/>
                  </a:cubicBezTo>
                  <a:lnTo>
                    <a:pt x="966" y="2561"/>
                  </a:lnTo>
                  <a:cubicBezTo>
                    <a:pt x="966" y="2670"/>
                    <a:pt x="1053" y="2758"/>
                    <a:pt x="1162" y="2758"/>
                  </a:cubicBezTo>
                  <a:lnTo>
                    <a:pt x="1540" y="2758"/>
                  </a:lnTo>
                  <a:lnTo>
                    <a:pt x="2014" y="3454"/>
                  </a:lnTo>
                  <a:cubicBezTo>
                    <a:pt x="1941" y="3463"/>
                    <a:pt x="1881" y="3513"/>
                    <a:pt x="1855" y="3583"/>
                  </a:cubicBezTo>
                  <a:lnTo>
                    <a:pt x="1762" y="3847"/>
                  </a:lnTo>
                  <a:cubicBezTo>
                    <a:pt x="1641" y="3885"/>
                    <a:pt x="1522" y="3935"/>
                    <a:pt x="1410" y="3995"/>
                  </a:cubicBezTo>
                  <a:lnTo>
                    <a:pt x="1159" y="3874"/>
                  </a:lnTo>
                  <a:cubicBezTo>
                    <a:pt x="1132" y="3861"/>
                    <a:pt x="1104" y="3855"/>
                    <a:pt x="1076" y="3855"/>
                  </a:cubicBezTo>
                  <a:cubicBezTo>
                    <a:pt x="1025" y="3855"/>
                    <a:pt x="975" y="3875"/>
                    <a:pt x="937" y="3913"/>
                  </a:cubicBezTo>
                  <a:lnTo>
                    <a:pt x="456" y="4398"/>
                  </a:lnTo>
                  <a:cubicBezTo>
                    <a:pt x="399" y="4457"/>
                    <a:pt x="383" y="4547"/>
                    <a:pt x="419" y="4622"/>
                  </a:cubicBezTo>
                  <a:lnTo>
                    <a:pt x="537" y="4875"/>
                  </a:lnTo>
                  <a:cubicBezTo>
                    <a:pt x="478" y="4988"/>
                    <a:pt x="429" y="5108"/>
                    <a:pt x="391" y="5231"/>
                  </a:cubicBezTo>
                  <a:lnTo>
                    <a:pt x="131" y="5324"/>
                  </a:lnTo>
                  <a:cubicBezTo>
                    <a:pt x="53" y="5352"/>
                    <a:pt x="0" y="5426"/>
                    <a:pt x="0" y="5509"/>
                  </a:cubicBezTo>
                  <a:lnTo>
                    <a:pt x="0" y="6196"/>
                  </a:lnTo>
                  <a:cubicBezTo>
                    <a:pt x="0" y="6279"/>
                    <a:pt x="53" y="6354"/>
                    <a:pt x="131" y="6382"/>
                  </a:cubicBezTo>
                  <a:lnTo>
                    <a:pt x="391" y="6476"/>
                  </a:lnTo>
                  <a:cubicBezTo>
                    <a:pt x="429" y="6598"/>
                    <a:pt x="478" y="6717"/>
                    <a:pt x="537" y="6832"/>
                  </a:cubicBezTo>
                  <a:lnTo>
                    <a:pt x="419" y="7085"/>
                  </a:lnTo>
                  <a:cubicBezTo>
                    <a:pt x="383" y="7159"/>
                    <a:pt x="399" y="7249"/>
                    <a:pt x="456" y="7307"/>
                  </a:cubicBezTo>
                  <a:lnTo>
                    <a:pt x="938" y="7793"/>
                  </a:lnTo>
                  <a:cubicBezTo>
                    <a:pt x="976" y="7830"/>
                    <a:pt x="1026" y="7850"/>
                    <a:pt x="1077" y="7850"/>
                  </a:cubicBezTo>
                  <a:cubicBezTo>
                    <a:pt x="1105" y="7850"/>
                    <a:pt x="1133" y="7844"/>
                    <a:pt x="1160" y="7832"/>
                  </a:cubicBezTo>
                  <a:lnTo>
                    <a:pt x="1410" y="7712"/>
                  </a:lnTo>
                  <a:cubicBezTo>
                    <a:pt x="1522" y="7772"/>
                    <a:pt x="1641" y="7821"/>
                    <a:pt x="1763" y="7859"/>
                  </a:cubicBezTo>
                  <a:lnTo>
                    <a:pt x="1855" y="8121"/>
                  </a:lnTo>
                  <a:cubicBezTo>
                    <a:pt x="1883" y="8200"/>
                    <a:pt x="1957" y="8254"/>
                    <a:pt x="2041" y="8254"/>
                  </a:cubicBezTo>
                  <a:lnTo>
                    <a:pt x="2795" y="8254"/>
                  </a:lnTo>
                  <a:cubicBezTo>
                    <a:pt x="2844" y="8254"/>
                    <a:pt x="2887" y="8223"/>
                    <a:pt x="2903" y="8177"/>
                  </a:cubicBezTo>
                  <a:lnTo>
                    <a:pt x="3016" y="7859"/>
                  </a:lnTo>
                  <a:cubicBezTo>
                    <a:pt x="3139" y="7821"/>
                    <a:pt x="3259" y="7771"/>
                    <a:pt x="3373" y="7711"/>
                  </a:cubicBezTo>
                  <a:lnTo>
                    <a:pt x="3625" y="7832"/>
                  </a:lnTo>
                  <a:cubicBezTo>
                    <a:pt x="3652" y="7844"/>
                    <a:pt x="3681" y="7850"/>
                    <a:pt x="3710" y="7850"/>
                  </a:cubicBezTo>
                  <a:cubicBezTo>
                    <a:pt x="3761" y="7850"/>
                    <a:pt x="3811" y="7830"/>
                    <a:pt x="3850" y="7793"/>
                  </a:cubicBezTo>
                  <a:lnTo>
                    <a:pt x="4058" y="7584"/>
                  </a:lnTo>
                  <a:lnTo>
                    <a:pt x="4058" y="8863"/>
                  </a:lnTo>
                  <a:cubicBezTo>
                    <a:pt x="4058" y="8879"/>
                    <a:pt x="4061" y="8894"/>
                    <a:pt x="4067" y="8909"/>
                  </a:cubicBezTo>
                  <a:cubicBezTo>
                    <a:pt x="4102" y="8996"/>
                    <a:pt x="4179" y="9042"/>
                    <a:pt x="4255" y="9042"/>
                  </a:cubicBezTo>
                  <a:cubicBezTo>
                    <a:pt x="4286" y="9042"/>
                    <a:pt x="4316" y="9034"/>
                    <a:pt x="4345" y="9019"/>
                  </a:cubicBezTo>
                  <a:lnTo>
                    <a:pt x="5900" y="8232"/>
                  </a:lnTo>
                  <a:cubicBezTo>
                    <a:pt x="5966" y="8199"/>
                    <a:pt x="6008" y="8131"/>
                    <a:pt x="6008" y="8056"/>
                  </a:cubicBezTo>
                  <a:lnTo>
                    <a:pt x="6008" y="6416"/>
                  </a:lnTo>
                  <a:lnTo>
                    <a:pt x="8520" y="2758"/>
                  </a:lnTo>
                  <a:lnTo>
                    <a:pt x="8903" y="2758"/>
                  </a:lnTo>
                  <a:cubicBezTo>
                    <a:pt x="9012" y="2758"/>
                    <a:pt x="9101" y="2670"/>
                    <a:pt x="9101" y="2561"/>
                  </a:cubicBezTo>
                  <a:lnTo>
                    <a:pt x="9101" y="1458"/>
                  </a:lnTo>
                  <a:cubicBezTo>
                    <a:pt x="9101" y="1350"/>
                    <a:pt x="9012" y="1262"/>
                    <a:pt x="8903" y="1262"/>
                  </a:cubicBezTo>
                  <a:lnTo>
                    <a:pt x="8201" y="1262"/>
                  </a:lnTo>
                  <a:cubicBezTo>
                    <a:pt x="8238" y="1146"/>
                    <a:pt x="8250" y="1021"/>
                    <a:pt x="8232" y="895"/>
                  </a:cubicBezTo>
                  <a:cubicBezTo>
                    <a:pt x="8180" y="519"/>
                    <a:pt x="7872" y="224"/>
                    <a:pt x="7494" y="187"/>
                  </a:cubicBezTo>
                  <a:cubicBezTo>
                    <a:pt x="7467" y="185"/>
                    <a:pt x="7440" y="183"/>
                    <a:pt x="7414" y="183"/>
                  </a:cubicBezTo>
                  <a:cubicBezTo>
                    <a:pt x="6958" y="183"/>
                    <a:pt x="6586" y="555"/>
                    <a:pt x="6586" y="1011"/>
                  </a:cubicBezTo>
                  <a:cubicBezTo>
                    <a:pt x="6586" y="1097"/>
                    <a:pt x="6599" y="1181"/>
                    <a:pt x="6624" y="1262"/>
                  </a:cubicBezTo>
                  <a:lnTo>
                    <a:pt x="5923" y="1262"/>
                  </a:lnTo>
                  <a:cubicBezTo>
                    <a:pt x="5825" y="1262"/>
                    <a:pt x="5736" y="1331"/>
                    <a:pt x="5722" y="1429"/>
                  </a:cubicBezTo>
                  <a:cubicBezTo>
                    <a:pt x="5705" y="1551"/>
                    <a:pt x="5798" y="1656"/>
                    <a:pt x="5917" y="1656"/>
                  </a:cubicBezTo>
                  <a:lnTo>
                    <a:pt x="8707" y="1656"/>
                  </a:lnTo>
                  <a:lnTo>
                    <a:pt x="8707" y="2365"/>
                  </a:lnTo>
                  <a:lnTo>
                    <a:pt x="1360" y="2365"/>
                  </a:lnTo>
                  <a:lnTo>
                    <a:pt x="1360" y="1656"/>
                  </a:lnTo>
                  <a:lnTo>
                    <a:pt x="4143" y="1656"/>
                  </a:lnTo>
                  <a:cubicBezTo>
                    <a:pt x="4242" y="1656"/>
                    <a:pt x="4330" y="1585"/>
                    <a:pt x="4344" y="1488"/>
                  </a:cubicBezTo>
                  <a:cubicBezTo>
                    <a:pt x="4361" y="1366"/>
                    <a:pt x="4267" y="1262"/>
                    <a:pt x="4149" y="1262"/>
                  </a:cubicBezTo>
                  <a:lnTo>
                    <a:pt x="3352" y="1262"/>
                  </a:lnTo>
                  <a:cubicBezTo>
                    <a:pt x="3439" y="1121"/>
                    <a:pt x="3484" y="953"/>
                    <a:pt x="3473" y="773"/>
                  </a:cubicBezTo>
                  <a:cubicBezTo>
                    <a:pt x="3447" y="365"/>
                    <a:pt x="3119" y="34"/>
                    <a:pt x="2711" y="3"/>
                  </a:cubicBezTo>
                  <a:cubicBezTo>
                    <a:pt x="2690" y="2"/>
                    <a:pt x="2668" y="1"/>
                    <a:pt x="2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3"/>
            <p:cNvSpPr/>
            <p:nvPr/>
          </p:nvSpPr>
          <p:spPr>
            <a:xfrm>
              <a:off x="8036976" y="1614760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3" y="1"/>
                  </a:moveTo>
                  <a:cubicBezTo>
                    <a:pt x="624" y="1"/>
                    <a:pt x="536" y="89"/>
                    <a:pt x="536" y="197"/>
                  </a:cubicBezTo>
                  <a:lnTo>
                    <a:pt x="536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9" y="1569"/>
                    <a:pt x="734" y="1569"/>
                  </a:cubicBezTo>
                  <a:cubicBezTo>
                    <a:pt x="921" y="1569"/>
                    <a:pt x="1072" y="1698"/>
                    <a:pt x="1072" y="1858"/>
                  </a:cubicBezTo>
                  <a:cubicBezTo>
                    <a:pt x="1072" y="2016"/>
                    <a:pt x="921" y="2146"/>
                    <a:pt x="734" y="2146"/>
                  </a:cubicBezTo>
                  <a:cubicBezTo>
                    <a:pt x="531" y="2146"/>
                    <a:pt x="369" y="1993"/>
                    <a:pt x="399" y="1815"/>
                  </a:cubicBezTo>
                  <a:cubicBezTo>
                    <a:pt x="403" y="1787"/>
                    <a:pt x="393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90" y="1660"/>
                    <a:pt x="2" y="1749"/>
                    <a:pt x="2" y="1858"/>
                  </a:cubicBezTo>
                  <a:cubicBezTo>
                    <a:pt x="2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6" y="2625"/>
                    <a:pt x="564" y="2642"/>
                  </a:cubicBezTo>
                  <a:cubicBezTo>
                    <a:pt x="620" y="2695"/>
                    <a:pt x="679" y="2717"/>
                    <a:pt x="734" y="2717"/>
                  </a:cubicBezTo>
                  <a:cubicBezTo>
                    <a:pt x="842" y="2717"/>
                    <a:pt x="931" y="2629"/>
                    <a:pt x="931" y="2519"/>
                  </a:cubicBezTo>
                  <a:lnTo>
                    <a:pt x="931" y="2515"/>
                  </a:lnTo>
                  <a:cubicBezTo>
                    <a:pt x="1239" y="2434"/>
                    <a:pt x="1466" y="2171"/>
                    <a:pt x="1466" y="1858"/>
                  </a:cubicBezTo>
                  <a:cubicBezTo>
                    <a:pt x="1466" y="1480"/>
                    <a:pt x="1138" y="1174"/>
                    <a:pt x="734" y="1174"/>
                  </a:cubicBezTo>
                  <a:cubicBezTo>
                    <a:pt x="547" y="1174"/>
                    <a:pt x="395" y="1045"/>
                    <a:pt x="395" y="885"/>
                  </a:cubicBezTo>
                  <a:cubicBezTo>
                    <a:pt x="395" y="726"/>
                    <a:pt x="547" y="596"/>
                    <a:pt x="734" y="596"/>
                  </a:cubicBezTo>
                  <a:cubicBezTo>
                    <a:pt x="936" y="596"/>
                    <a:pt x="1098" y="749"/>
                    <a:pt x="1069" y="927"/>
                  </a:cubicBezTo>
                  <a:cubicBezTo>
                    <a:pt x="1065" y="955"/>
                    <a:pt x="1074" y="984"/>
                    <a:pt x="1095" y="1004"/>
                  </a:cubicBezTo>
                  <a:cubicBezTo>
                    <a:pt x="1152" y="1059"/>
                    <a:pt x="1213" y="1082"/>
                    <a:pt x="1269" y="1082"/>
                  </a:cubicBezTo>
                  <a:cubicBezTo>
                    <a:pt x="1378" y="1082"/>
                    <a:pt x="1466" y="994"/>
                    <a:pt x="1466" y="885"/>
                  </a:cubicBezTo>
                  <a:cubicBezTo>
                    <a:pt x="1466" y="572"/>
                    <a:pt x="1239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2" y="91"/>
                    <a:pt x="904" y="75"/>
                  </a:cubicBezTo>
                  <a:cubicBezTo>
                    <a:pt x="847" y="23"/>
                    <a:pt x="788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3"/>
            <p:cNvSpPr/>
            <p:nvPr/>
          </p:nvSpPr>
          <p:spPr>
            <a:xfrm>
              <a:off x="8130445" y="1411994"/>
              <a:ext cx="60639" cy="60639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394"/>
                  </a:moveTo>
                  <a:cubicBezTo>
                    <a:pt x="1066" y="394"/>
                    <a:pt x="1261" y="589"/>
                    <a:pt x="1261" y="827"/>
                  </a:cubicBezTo>
                  <a:cubicBezTo>
                    <a:pt x="1261" y="1066"/>
                    <a:pt x="1067" y="1261"/>
                    <a:pt x="827" y="1261"/>
                  </a:cubicBezTo>
                  <a:cubicBezTo>
                    <a:pt x="589" y="1261"/>
                    <a:pt x="395" y="1066"/>
                    <a:pt x="395" y="827"/>
                  </a:cubicBezTo>
                  <a:cubicBezTo>
                    <a:pt x="395" y="589"/>
                    <a:pt x="589" y="394"/>
                    <a:pt x="827" y="394"/>
                  </a:cubicBezTo>
                  <a:close/>
                  <a:moveTo>
                    <a:pt x="827" y="0"/>
                  </a:moveTo>
                  <a:cubicBezTo>
                    <a:pt x="372" y="0"/>
                    <a:pt x="1" y="371"/>
                    <a:pt x="1" y="827"/>
                  </a:cubicBezTo>
                  <a:cubicBezTo>
                    <a:pt x="1" y="1283"/>
                    <a:pt x="372" y="1655"/>
                    <a:pt x="827" y="1655"/>
                  </a:cubicBezTo>
                  <a:cubicBezTo>
                    <a:pt x="1283" y="1655"/>
                    <a:pt x="1654" y="1283"/>
                    <a:pt x="1654" y="827"/>
                  </a:cubicBezTo>
                  <a:cubicBezTo>
                    <a:pt x="1654" y="371"/>
                    <a:pt x="1283" y="0"/>
                    <a:pt x="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3"/>
            <p:cNvSpPr/>
            <p:nvPr/>
          </p:nvSpPr>
          <p:spPr>
            <a:xfrm>
              <a:off x="8040017" y="1411921"/>
              <a:ext cx="14473" cy="21654"/>
            </a:xfrm>
            <a:custGeom>
              <a:avLst/>
              <a:gdLst/>
              <a:ahLst/>
              <a:cxnLst/>
              <a:rect l="l" t="t" r="r" b="b"/>
              <a:pathLst>
                <a:path w="395" h="591" extrusionOk="0">
                  <a:moveTo>
                    <a:pt x="198" y="0"/>
                  </a:moveTo>
                  <a:cubicBezTo>
                    <a:pt x="89" y="0"/>
                    <a:pt x="1" y="88"/>
                    <a:pt x="1" y="197"/>
                  </a:cubicBezTo>
                  <a:lnTo>
                    <a:pt x="1" y="393"/>
                  </a:lnTo>
                  <a:cubicBezTo>
                    <a:pt x="1" y="502"/>
                    <a:pt x="89" y="591"/>
                    <a:pt x="198" y="591"/>
                  </a:cubicBezTo>
                  <a:cubicBezTo>
                    <a:pt x="208" y="591"/>
                    <a:pt x="217" y="590"/>
                    <a:pt x="227" y="588"/>
                  </a:cubicBezTo>
                  <a:cubicBezTo>
                    <a:pt x="325" y="575"/>
                    <a:pt x="394" y="487"/>
                    <a:pt x="394" y="388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2"/>
                  </a:cubicBezTo>
                  <a:cubicBezTo>
                    <a:pt x="217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3"/>
            <p:cNvSpPr/>
            <p:nvPr/>
          </p:nvSpPr>
          <p:spPr>
            <a:xfrm>
              <a:off x="8095600" y="1411994"/>
              <a:ext cx="14473" cy="27846"/>
            </a:xfrm>
            <a:custGeom>
              <a:avLst/>
              <a:gdLst/>
              <a:ahLst/>
              <a:cxnLst/>
              <a:rect l="l" t="t" r="r" b="b"/>
              <a:pathLst>
                <a:path w="395" h="760" extrusionOk="0">
                  <a:moveTo>
                    <a:pt x="197" y="0"/>
                  </a:moveTo>
                  <a:cubicBezTo>
                    <a:pt x="89" y="0"/>
                    <a:pt x="0" y="88"/>
                    <a:pt x="0" y="197"/>
                  </a:cubicBezTo>
                  <a:lnTo>
                    <a:pt x="0" y="563"/>
                  </a:lnTo>
                  <a:cubicBezTo>
                    <a:pt x="0" y="672"/>
                    <a:pt x="89" y="760"/>
                    <a:pt x="197" y="760"/>
                  </a:cubicBezTo>
                  <a:cubicBezTo>
                    <a:pt x="207" y="760"/>
                    <a:pt x="217" y="759"/>
                    <a:pt x="227" y="758"/>
                  </a:cubicBezTo>
                  <a:cubicBezTo>
                    <a:pt x="325" y="744"/>
                    <a:pt x="394" y="656"/>
                    <a:pt x="394" y="557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3"/>
            <p:cNvSpPr/>
            <p:nvPr/>
          </p:nvSpPr>
          <p:spPr>
            <a:xfrm>
              <a:off x="8240658" y="1411994"/>
              <a:ext cx="14473" cy="29349"/>
            </a:xfrm>
            <a:custGeom>
              <a:avLst/>
              <a:gdLst/>
              <a:ahLst/>
              <a:cxnLst/>
              <a:rect l="l" t="t" r="r" b="b"/>
              <a:pathLst>
                <a:path w="395" h="801" extrusionOk="0">
                  <a:moveTo>
                    <a:pt x="197" y="0"/>
                  </a:moveTo>
                  <a:cubicBezTo>
                    <a:pt x="88" y="0"/>
                    <a:pt x="1" y="88"/>
                    <a:pt x="1" y="197"/>
                  </a:cubicBezTo>
                  <a:lnTo>
                    <a:pt x="1" y="603"/>
                  </a:lnTo>
                  <a:cubicBezTo>
                    <a:pt x="1" y="713"/>
                    <a:pt x="89" y="801"/>
                    <a:pt x="198" y="801"/>
                  </a:cubicBezTo>
                  <a:cubicBezTo>
                    <a:pt x="208" y="801"/>
                    <a:pt x="217" y="800"/>
                    <a:pt x="227" y="799"/>
                  </a:cubicBezTo>
                  <a:cubicBezTo>
                    <a:pt x="324" y="784"/>
                    <a:pt x="395" y="696"/>
                    <a:pt x="395" y="597"/>
                  </a:cubicBezTo>
                  <a:lnTo>
                    <a:pt x="395" y="203"/>
                  </a:lnTo>
                  <a:cubicBezTo>
                    <a:pt x="395" y="104"/>
                    <a:pt x="324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3"/>
            <p:cNvSpPr/>
            <p:nvPr/>
          </p:nvSpPr>
          <p:spPr>
            <a:xfrm>
              <a:off x="8153565" y="149619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1"/>
                  </a:moveTo>
                  <a:cubicBezTo>
                    <a:pt x="87" y="1"/>
                    <a:pt x="0" y="89"/>
                    <a:pt x="0" y="198"/>
                  </a:cubicBezTo>
                  <a:cubicBezTo>
                    <a:pt x="0" y="306"/>
                    <a:pt x="87" y="394"/>
                    <a:pt x="196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113"/>
          <p:cNvGrpSpPr/>
          <p:nvPr/>
        </p:nvGrpSpPr>
        <p:grpSpPr>
          <a:xfrm>
            <a:off x="1467467" y="1778945"/>
            <a:ext cx="369624" cy="369771"/>
            <a:chOff x="7958017" y="1997208"/>
            <a:chExt cx="369624" cy="369771"/>
          </a:xfrm>
        </p:grpSpPr>
        <p:sp>
          <p:nvSpPr>
            <p:cNvPr id="1157" name="Google Shape;1157;p113"/>
            <p:cNvSpPr/>
            <p:nvPr/>
          </p:nvSpPr>
          <p:spPr>
            <a:xfrm>
              <a:off x="8235089" y="2073529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2" y="1"/>
                  </a:moveTo>
                  <a:cubicBezTo>
                    <a:pt x="623" y="1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8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6"/>
                  </a:cubicBezTo>
                  <a:cubicBezTo>
                    <a:pt x="403" y="1787"/>
                    <a:pt x="392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89" y="1660"/>
                    <a:pt x="1" y="1748"/>
                    <a:pt x="1" y="1858"/>
                  </a:cubicBezTo>
                  <a:cubicBezTo>
                    <a:pt x="1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5" y="2625"/>
                    <a:pt x="563" y="2642"/>
                  </a:cubicBezTo>
                  <a:cubicBezTo>
                    <a:pt x="619" y="2695"/>
                    <a:pt x="678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4"/>
                    <a:pt x="1466" y="2171"/>
                    <a:pt x="1466" y="1858"/>
                  </a:cubicBezTo>
                  <a:cubicBezTo>
                    <a:pt x="1466" y="1480"/>
                    <a:pt x="1137" y="1174"/>
                    <a:pt x="733" y="1174"/>
                  </a:cubicBezTo>
                  <a:cubicBezTo>
                    <a:pt x="546" y="1174"/>
                    <a:pt x="395" y="1045"/>
                    <a:pt x="395" y="885"/>
                  </a:cubicBezTo>
                  <a:cubicBezTo>
                    <a:pt x="395" y="726"/>
                    <a:pt x="546" y="596"/>
                    <a:pt x="733" y="596"/>
                  </a:cubicBezTo>
                  <a:cubicBezTo>
                    <a:pt x="935" y="596"/>
                    <a:pt x="1097" y="749"/>
                    <a:pt x="1068" y="928"/>
                  </a:cubicBezTo>
                  <a:cubicBezTo>
                    <a:pt x="1064" y="955"/>
                    <a:pt x="1073" y="984"/>
                    <a:pt x="1094" y="1004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5"/>
                  </a:cubicBezTo>
                  <a:cubicBezTo>
                    <a:pt x="1465" y="572"/>
                    <a:pt x="1238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1" y="91"/>
                    <a:pt x="903" y="75"/>
                  </a:cubicBezTo>
                  <a:cubicBezTo>
                    <a:pt x="846" y="23"/>
                    <a:pt x="787" y="1"/>
                    <a:pt x="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3"/>
            <p:cNvSpPr/>
            <p:nvPr/>
          </p:nvSpPr>
          <p:spPr>
            <a:xfrm>
              <a:off x="7958017" y="1997208"/>
              <a:ext cx="369624" cy="369771"/>
            </a:xfrm>
            <a:custGeom>
              <a:avLst/>
              <a:gdLst/>
              <a:ahLst/>
              <a:cxnLst/>
              <a:rect l="l" t="t" r="r" b="b"/>
              <a:pathLst>
                <a:path w="10088" h="10092" extrusionOk="0">
                  <a:moveTo>
                    <a:pt x="1829" y="26"/>
                  </a:moveTo>
                  <a:cubicBezTo>
                    <a:pt x="1829" y="26"/>
                    <a:pt x="1829" y="26"/>
                    <a:pt x="1829" y="26"/>
                  </a:cubicBezTo>
                  <a:lnTo>
                    <a:pt x="1829" y="26"/>
                  </a:lnTo>
                  <a:cubicBezTo>
                    <a:pt x="1832" y="26"/>
                    <a:pt x="1835" y="26"/>
                    <a:pt x="1838" y="26"/>
                  </a:cubicBezTo>
                  <a:close/>
                  <a:moveTo>
                    <a:pt x="6063" y="395"/>
                  </a:moveTo>
                  <a:cubicBezTo>
                    <a:pt x="6156" y="395"/>
                    <a:pt x="6249" y="418"/>
                    <a:pt x="6333" y="465"/>
                  </a:cubicBezTo>
                  <a:lnTo>
                    <a:pt x="5174" y="2370"/>
                  </a:lnTo>
                  <a:lnTo>
                    <a:pt x="2715" y="2370"/>
                  </a:lnTo>
                  <a:lnTo>
                    <a:pt x="1560" y="470"/>
                  </a:lnTo>
                  <a:cubicBezTo>
                    <a:pt x="1642" y="424"/>
                    <a:pt x="1733" y="400"/>
                    <a:pt x="1829" y="400"/>
                  </a:cubicBezTo>
                  <a:lnTo>
                    <a:pt x="1847" y="400"/>
                  </a:lnTo>
                  <a:cubicBezTo>
                    <a:pt x="1992" y="400"/>
                    <a:pt x="2130" y="458"/>
                    <a:pt x="2233" y="561"/>
                  </a:cubicBezTo>
                  <a:cubicBezTo>
                    <a:pt x="2415" y="742"/>
                    <a:pt x="2654" y="833"/>
                    <a:pt x="2893" y="833"/>
                  </a:cubicBezTo>
                  <a:cubicBezTo>
                    <a:pt x="3133" y="833"/>
                    <a:pt x="3372" y="742"/>
                    <a:pt x="3555" y="560"/>
                  </a:cubicBezTo>
                  <a:cubicBezTo>
                    <a:pt x="3661" y="453"/>
                    <a:pt x="3800" y="400"/>
                    <a:pt x="3940" y="400"/>
                  </a:cubicBezTo>
                  <a:cubicBezTo>
                    <a:pt x="4077" y="400"/>
                    <a:pt x="4215" y="452"/>
                    <a:pt x="4320" y="555"/>
                  </a:cubicBezTo>
                  <a:cubicBezTo>
                    <a:pt x="4499" y="730"/>
                    <a:pt x="4733" y="834"/>
                    <a:pt x="4981" y="834"/>
                  </a:cubicBezTo>
                  <a:lnTo>
                    <a:pt x="5004" y="834"/>
                  </a:lnTo>
                  <a:cubicBezTo>
                    <a:pt x="5257" y="834"/>
                    <a:pt x="5495" y="735"/>
                    <a:pt x="5673" y="556"/>
                  </a:cubicBezTo>
                  <a:cubicBezTo>
                    <a:pt x="5781" y="449"/>
                    <a:pt x="5922" y="395"/>
                    <a:pt x="6063" y="395"/>
                  </a:cubicBezTo>
                  <a:close/>
                  <a:moveTo>
                    <a:pt x="3753" y="6624"/>
                  </a:moveTo>
                  <a:cubicBezTo>
                    <a:pt x="3688" y="6834"/>
                    <a:pt x="3522" y="7001"/>
                    <a:pt x="3312" y="7066"/>
                  </a:cubicBezTo>
                  <a:lnTo>
                    <a:pt x="3312" y="6624"/>
                  </a:lnTo>
                  <a:close/>
                  <a:moveTo>
                    <a:pt x="9694" y="6624"/>
                  </a:moveTo>
                  <a:lnTo>
                    <a:pt x="9694" y="7066"/>
                  </a:lnTo>
                  <a:cubicBezTo>
                    <a:pt x="9483" y="7001"/>
                    <a:pt x="9317" y="6834"/>
                    <a:pt x="9252" y="6624"/>
                  </a:cubicBezTo>
                  <a:close/>
                  <a:moveTo>
                    <a:pt x="5296" y="2764"/>
                  </a:moveTo>
                  <a:cubicBezTo>
                    <a:pt x="5363" y="2764"/>
                    <a:pt x="5426" y="2800"/>
                    <a:pt x="5457" y="2860"/>
                  </a:cubicBezTo>
                  <a:cubicBezTo>
                    <a:pt x="5533" y="3009"/>
                    <a:pt x="5426" y="3158"/>
                    <a:pt x="5286" y="3158"/>
                  </a:cubicBezTo>
                  <a:lnTo>
                    <a:pt x="4838" y="3158"/>
                  </a:lnTo>
                  <a:cubicBezTo>
                    <a:pt x="4739" y="3158"/>
                    <a:pt x="4651" y="3227"/>
                    <a:pt x="4637" y="3325"/>
                  </a:cubicBezTo>
                  <a:cubicBezTo>
                    <a:pt x="4620" y="3447"/>
                    <a:pt x="4714" y="3552"/>
                    <a:pt x="4832" y="3552"/>
                  </a:cubicBezTo>
                  <a:lnTo>
                    <a:pt x="5176" y="3552"/>
                  </a:lnTo>
                  <a:lnTo>
                    <a:pt x="6951" y="6230"/>
                  </a:lnTo>
                  <a:lnTo>
                    <a:pt x="3115" y="6230"/>
                  </a:lnTo>
                  <a:cubicBezTo>
                    <a:pt x="3005" y="6230"/>
                    <a:pt x="2918" y="6318"/>
                    <a:pt x="2918" y="6428"/>
                  </a:cubicBezTo>
                  <a:lnTo>
                    <a:pt x="2918" y="9697"/>
                  </a:lnTo>
                  <a:lnTo>
                    <a:pt x="2438" y="9697"/>
                  </a:lnTo>
                  <a:cubicBezTo>
                    <a:pt x="1312" y="9697"/>
                    <a:pt x="395" y="8780"/>
                    <a:pt x="395" y="7654"/>
                  </a:cubicBezTo>
                  <a:cubicBezTo>
                    <a:pt x="395" y="7252"/>
                    <a:pt x="513" y="6863"/>
                    <a:pt x="736" y="6526"/>
                  </a:cubicBezTo>
                  <a:lnTo>
                    <a:pt x="2707" y="3552"/>
                  </a:lnTo>
                  <a:lnTo>
                    <a:pt x="3054" y="3552"/>
                  </a:lnTo>
                  <a:cubicBezTo>
                    <a:pt x="3152" y="3552"/>
                    <a:pt x="3241" y="3482"/>
                    <a:pt x="3254" y="3384"/>
                  </a:cubicBezTo>
                  <a:cubicBezTo>
                    <a:pt x="3272" y="3262"/>
                    <a:pt x="3178" y="3158"/>
                    <a:pt x="3060" y="3158"/>
                  </a:cubicBezTo>
                  <a:lnTo>
                    <a:pt x="2612" y="3158"/>
                  </a:lnTo>
                  <a:cubicBezTo>
                    <a:pt x="2515" y="3158"/>
                    <a:pt x="2427" y="3088"/>
                    <a:pt x="2412" y="2990"/>
                  </a:cubicBezTo>
                  <a:cubicBezTo>
                    <a:pt x="2394" y="2869"/>
                    <a:pt x="2489" y="2764"/>
                    <a:pt x="2606" y="2764"/>
                  </a:cubicBezTo>
                  <a:lnTo>
                    <a:pt x="5286" y="2764"/>
                  </a:lnTo>
                  <a:cubicBezTo>
                    <a:pt x="5289" y="2764"/>
                    <a:pt x="5293" y="2764"/>
                    <a:pt x="5296" y="2764"/>
                  </a:cubicBezTo>
                  <a:close/>
                  <a:moveTo>
                    <a:pt x="3312" y="9255"/>
                  </a:moveTo>
                  <a:cubicBezTo>
                    <a:pt x="3522" y="9320"/>
                    <a:pt x="3688" y="9486"/>
                    <a:pt x="3753" y="9697"/>
                  </a:cubicBezTo>
                  <a:lnTo>
                    <a:pt x="3312" y="9697"/>
                  </a:lnTo>
                  <a:lnTo>
                    <a:pt x="3312" y="9255"/>
                  </a:lnTo>
                  <a:close/>
                  <a:moveTo>
                    <a:pt x="8846" y="6624"/>
                  </a:moveTo>
                  <a:cubicBezTo>
                    <a:pt x="8927" y="7053"/>
                    <a:pt x="9265" y="7391"/>
                    <a:pt x="9694" y="7472"/>
                  </a:cubicBezTo>
                  <a:lnTo>
                    <a:pt x="9694" y="8850"/>
                  </a:lnTo>
                  <a:cubicBezTo>
                    <a:pt x="9265" y="8931"/>
                    <a:pt x="8927" y="9269"/>
                    <a:pt x="8846" y="9697"/>
                  </a:cubicBezTo>
                  <a:lnTo>
                    <a:pt x="4159" y="9697"/>
                  </a:lnTo>
                  <a:cubicBezTo>
                    <a:pt x="4078" y="9269"/>
                    <a:pt x="3739" y="8931"/>
                    <a:pt x="3312" y="8850"/>
                  </a:cubicBezTo>
                  <a:lnTo>
                    <a:pt x="3312" y="7472"/>
                  </a:lnTo>
                  <a:cubicBezTo>
                    <a:pt x="3739" y="7391"/>
                    <a:pt x="4078" y="7053"/>
                    <a:pt x="4159" y="6624"/>
                  </a:cubicBezTo>
                  <a:close/>
                  <a:moveTo>
                    <a:pt x="9694" y="9255"/>
                  </a:moveTo>
                  <a:lnTo>
                    <a:pt x="9694" y="9697"/>
                  </a:lnTo>
                  <a:lnTo>
                    <a:pt x="9252" y="9697"/>
                  </a:lnTo>
                  <a:cubicBezTo>
                    <a:pt x="9317" y="9486"/>
                    <a:pt x="9483" y="9320"/>
                    <a:pt x="9694" y="9255"/>
                  </a:cubicBezTo>
                  <a:close/>
                  <a:moveTo>
                    <a:pt x="6054" y="1"/>
                  </a:moveTo>
                  <a:cubicBezTo>
                    <a:pt x="5812" y="1"/>
                    <a:pt x="5570" y="93"/>
                    <a:pt x="5385" y="278"/>
                  </a:cubicBezTo>
                  <a:cubicBezTo>
                    <a:pt x="5281" y="382"/>
                    <a:pt x="5143" y="440"/>
                    <a:pt x="4995" y="440"/>
                  </a:cubicBezTo>
                  <a:lnTo>
                    <a:pt x="4991" y="440"/>
                  </a:lnTo>
                  <a:cubicBezTo>
                    <a:pt x="4849" y="440"/>
                    <a:pt x="4713" y="380"/>
                    <a:pt x="4611" y="279"/>
                  </a:cubicBezTo>
                  <a:cubicBezTo>
                    <a:pt x="4436" y="103"/>
                    <a:pt x="4202" y="6"/>
                    <a:pt x="3953" y="6"/>
                  </a:cubicBezTo>
                  <a:lnTo>
                    <a:pt x="3946" y="6"/>
                  </a:lnTo>
                  <a:cubicBezTo>
                    <a:pt x="3946" y="6"/>
                    <a:pt x="3456" y="105"/>
                    <a:pt x="3277" y="283"/>
                  </a:cubicBezTo>
                  <a:cubicBezTo>
                    <a:pt x="3170" y="391"/>
                    <a:pt x="3028" y="445"/>
                    <a:pt x="2887" y="445"/>
                  </a:cubicBezTo>
                  <a:cubicBezTo>
                    <a:pt x="2746" y="445"/>
                    <a:pt x="2605" y="391"/>
                    <a:pt x="2497" y="283"/>
                  </a:cubicBezTo>
                  <a:cubicBezTo>
                    <a:pt x="2321" y="107"/>
                    <a:pt x="1842" y="28"/>
                    <a:pt x="1829" y="26"/>
                  </a:cubicBezTo>
                  <a:lnTo>
                    <a:pt x="1829" y="26"/>
                  </a:lnTo>
                  <a:cubicBezTo>
                    <a:pt x="1581" y="28"/>
                    <a:pt x="1347" y="127"/>
                    <a:pt x="1170" y="303"/>
                  </a:cubicBezTo>
                  <a:cubicBezTo>
                    <a:pt x="1107" y="367"/>
                    <a:pt x="1097" y="466"/>
                    <a:pt x="1143" y="544"/>
                  </a:cubicBezTo>
                  <a:lnTo>
                    <a:pt x="2316" y="2472"/>
                  </a:lnTo>
                  <a:cubicBezTo>
                    <a:pt x="2143" y="2575"/>
                    <a:pt x="2026" y="2764"/>
                    <a:pt x="2026" y="2979"/>
                  </a:cubicBezTo>
                  <a:cubicBezTo>
                    <a:pt x="2026" y="3192"/>
                    <a:pt x="2139" y="3379"/>
                    <a:pt x="2308" y="3483"/>
                  </a:cubicBezTo>
                  <a:lnTo>
                    <a:pt x="428" y="6320"/>
                  </a:lnTo>
                  <a:cubicBezTo>
                    <a:pt x="171" y="6706"/>
                    <a:pt x="32" y="7155"/>
                    <a:pt x="23" y="7619"/>
                  </a:cubicBezTo>
                  <a:cubicBezTo>
                    <a:pt x="0" y="8981"/>
                    <a:pt x="1118" y="10091"/>
                    <a:pt x="2481" y="10091"/>
                  </a:cubicBezTo>
                  <a:lnTo>
                    <a:pt x="9890" y="10091"/>
                  </a:lnTo>
                  <a:cubicBezTo>
                    <a:pt x="9999" y="10091"/>
                    <a:pt x="10088" y="10003"/>
                    <a:pt x="10088" y="9894"/>
                  </a:cubicBezTo>
                  <a:lnTo>
                    <a:pt x="10088" y="6428"/>
                  </a:lnTo>
                  <a:cubicBezTo>
                    <a:pt x="10088" y="6318"/>
                    <a:pt x="9999" y="6230"/>
                    <a:pt x="9890" y="6230"/>
                  </a:cubicBezTo>
                  <a:lnTo>
                    <a:pt x="7415" y="6230"/>
                  </a:lnTo>
                  <a:lnTo>
                    <a:pt x="5584" y="3468"/>
                  </a:lnTo>
                  <a:cubicBezTo>
                    <a:pt x="5754" y="3364"/>
                    <a:pt x="5867" y="3177"/>
                    <a:pt x="5867" y="2963"/>
                  </a:cubicBezTo>
                  <a:cubicBezTo>
                    <a:pt x="5867" y="2746"/>
                    <a:pt x="5750" y="2557"/>
                    <a:pt x="5576" y="2454"/>
                  </a:cubicBezTo>
                  <a:lnTo>
                    <a:pt x="6753" y="520"/>
                  </a:lnTo>
                  <a:cubicBezTo>
                    <a:pt x="6800" y="442"/>
                    <a:pt x="6788" y="342"/>
                    <a:pt x="6723" y="278"/>
                  </a:cubicBezTo>
                  <a:cubicBezTo>
                    <a:pt x="6539" y="93"/>
                    <a:pt x="6297" y="1"/>
                    <a:pt x="6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3"/>
            <p:cNvSpPr/>
            <p:nvPr/>
          </p:nvSpPr>
          <p:spPr>
            <a:xfrm>
              <a:off x="8158951" y="2258671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4" y="395"/>
                  </a:moveTo>
                  <a:cubicBezTo>
                    <a:pt x="1372" y="395"/>
                    <a:pt x="1654" y="677"/>
                    <a:pt x="1654" y="1025"/>
                  </a:cubicBezTo>
                  <a:cubicBezTo>
                    <a:pt x="1654" y="1372"/>
                    <a:pt x="1372" y="1655"/>
                    <a:pt x="1024" y="1655"/>
                  </a:cubicBezTo>
                  <a:cubicBezTo>
                    <a:pt x="676" y="1655"/>
                    <a:pt x="394" y="1372"/>
                    <a:pt x="394" y="1025"/>
                  </a:cubicBezTo>
                  <a:cubicBezTo>
                    <a:pt x="394" y="677"/>
                    <a:pt x="676" y="395"/>
                    <a:pt x="1024" y="395"/>
                  </a:cubicBezTo>
                  <a:close/>
                  <a:moveTo>
                    <a:pt x="1024" y="1"/>
                  </a:moveTo>
                  <a:cubicBezTo>
                    <a:pt x="459" y="1"/>
                    <a:pt x="0" y="460"/>
                    <a:pt x="0" y="1025"/>
                  </a:cubicBezTo>
                  <a:cubicBezTo>
                    <a:pt x="0" y="1590"/>
                    <a:pt x="459" y="2049"/>
                    <a:pt x="1024" y="2049"/>
                  </a:cubicBezTo>
                  <a:cubicBezTo>
                    <a:pt x="1588" y="2049"/>
                    <a:pt x="2048" y="1590"/>
                    <a:pt x="2048" y="1025"/>
                  </a:cubicBezTo>
                  <a:cubicBezTo>
                    <a:pt x="2048" y="460"/>
                    <a:pt x="1588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3"/>
            <p:cNvSpPr/>
            <p:nvPr/>
          </p:nvSpPr>
          <p:spPr>
            <a:xfrm>
              <a:off x="8102122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8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5" y="306"/>
                    <a:pt x="935" y="198"/>
                  </a:cubicBezTo>
                  <a:cubicBezTo>
                    <a:pt x="935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3"/>
            <p:cNvSpPr/>
            <p:nvPr/>
          </p:nvSpPr>
          <p:spPr>
            <a:xfrm>
              <a:off x="8256560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4" y="306"/>
                    <a:pt x="934" y="198"/>
                  </a:cubicBezTo>
                  <a:cubicBezTo>
                    <a:pt x="934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3"/>
            <p:cNvSpPr/>
            <p:nvPr/>
          </p:nvSpPr>
          <p:spPr>
            <a:xfrm>
              <a:off x="8095344" y="2113100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0"/>
                  </a:moveTo>
                  <a:cubicBezTo>
                    <a:pt x="89" y="0"/>
                    <a:pt x="1" y="89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7" y="394"/>
                    <a:pt x="395" y="306"/>
                    <a:pt x="395" y="197"/>
                  </a:cubicBezTo>
                  <a:cubicBezTo>
                    <a:pt x="395" y="89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113"/>
          <p:cNvSpPr/>
          <p:nvPr/>
        </p:nvSpPr>
        <p:spPr>
          <a:xfrm>
            <a:off x="1189800" y="2823363"/>
            <a:ext cx="67644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13"/>
          <p:cNvSpPr/>
          <p:nvPr/>
        </p:nvSpPr>
        <p:spPr>
          <a:xfrm rot="5400000">
            <a:off x="3135313" y="2823375"/>
            <a:ext cx="28419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13"/>
          <p:cNvSpPr txBox="1">
            <a:spLocks noGrp="1"/>
          </p:cNvSpPr>
          <p:nvPr>
            <p:ph type="title" idx="2"/>
          </p:nvPr>
        </p:nvSpPr>
        <p:spPr>
          <a:xfrm>
            <a:off x="2050534" y="1580527"/>
            <a:ext cx="168657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DecisionTreeClassifier</a:t>
            </a:r>
            <a:endParaRPr sz="1600"/>
          </a:p>
        </p:txBody>
      </p:sp>
      <p:sp>
        <p:nvSpPr>
          <p:cNvPr id="1166" name="Google Shape;1166;p113"/>
          <p:cNvSpPr txBox="1">
            <a:spLocks noGrp="1"/>
          </p:cNvSpPr>
          <p:nvPr>
            <p:ph type="subTitle" idx="1"/>
          </p:nvPr>
        </p:nvSpPr>
        <p:spPr>
          <a:xfrm>
            <a:off x="2050517" y="191936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Scikit-learn</a:t>
            </a:r>
          </a:p>
        </p:txBody>
      </p:sp>
      <p:sp>
        <p:nvSpPr>
          <p:cNvPr id="1167" name="Google Shape;1167;p113"/>
          <p:cNvSpPr txBox="1">
            <a:spLocks noGrp="1"/>
          </p:cNvSpPr>
          <p:nvPr>
            <p:ph type="title" idx="3"/>
          </p:nvPr>
        </p:nvSpPr>
        <p:spPr>
          <a:xfrm>
            <a:off x="5811914" y="1586490"/>
            <a:ext cx="186461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RandomForestClassifier</a:t>
            </a:r>
            <a:endParaRPr sz="1600"/>
          </a:p>
        </p:txBody>
      </p:sp>
      <p:sp>
        <p:nvSpPr>
          <p:cNvPr id="1168" name="Google Shape;1168;p113"/>
          <p:cNvSpPr txBox="1">
            <a:spLocks noGrp="1"/>
          </p:cNvSpPr>
          <p:nvPr>
            <p:ph type="subTitle" idx="4"/>
          </p:nvPr>
        </p:nvSpPr>
        <p:spPr>
          <a:xfrm>
            <a:off x="5811920" y="191341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Upsampled-data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Scikit-learn</a:t>
            </a:r>
            <a:endParaRPr lang="en-MY"/>
          </a:p>
        </p:txBody>
      </p:sp>
      <p:sp>
        <p:nvSpPr>
          <p:cNvPr id="1169" name="Google Shape;1169;p113"/>
          <p:cNvSpPr txBox="1">
            <a:spLocks noGrp="1"/>
          </p:cNvSpPr>
          <p:nvPr>
            <p:ph type="title" idx="5"/>
          </p:nvPr>
        </p:nvSpPr>
        <p:spPr>
          <a:xfrm>
            <a:off x="2050524" y="3234102"/>
            <a:ext cx="21298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/>
              <a:t>BalancedBaggingClassifier</a:t>
            </a:r>
          </a:p>
        </p:txBody>
      </p:sp>
      <p:sp>
        <p:nvSpPr>
          <p:cNvPr id="1170" name="Google Shape;1170;p113"/>
          <p:cNvSpPr txBox="1">
            <a:spLocks noGrp="1"/>
          </p:cNvSpPr>
          <p:nvPr>
            <p:ph type="subTitle" idx="6"/>
          </p:nvPr>
        </p:nvSpPr>
        <p:spPr>
          <a:xfrm>
            <a:off x="2050534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Imblearn</a:t>
            </a:r>
            <a:endParaRPr/>
          </a:p>
        </p:txBody>
      </p:sp>
      <p:sp>
        <p:nvSpPr>
          <p:cNvPr id="1171" name="Google Shape;1171;p113"/>
          <p:cNvSpPr txBox="1">
            <a:spLocks noGrp="1"/>
          </p:cNvSpPr>
          <p:nvPr>
            <p:ph type="title" idx="7"/>
          </p:nvPr>
        </p:nvSpPr>
        <p:spPr>
          <a:xfrm>
            <a:off x="5811929" y="3234102"/>
            <a:ext cx="20780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BalancedRandomForestClassifier</a:t>
            </a:r>
            <a:endParaRPr sz="1600"/>
          </a:p>
        </p:txBody>
      </p:sp>
      <p:sp>
        <p:nvSpPr>
          <p:cNvPr id="1172" name="Google Shape;1172;p113"/>
          <p:cNvSpPr txBox="1">
            <a:spLocks noGrp="1"/>
          </p:cNvSpPr>
          <p:nvPr>
            <p:ph type="subTitle" idx="8"/>
          </p:nvPr>
        </p:nvSpPr>
        <p:spPr>
          <a:xfrm>
            <a:off x="5811937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Imblearn</a:t>
            </a:r>
          </a:p>
        </p:txBody>
      </p:sp>
      <p:sp>
        <p:nvSpPr>
          <p:cNvPr id="53" name="Google Shape;709;p88">
            <a:extLst>
              <a:ext uri="{FF2B5EF4-FFF2-40B4-BE49-F238E27FC236}">
                <a16:creationId xmlns:a16="http://schemas.microsoft.com/office/drawing/2014/main" id="{87219287-6575-46EC-AEC6-63304DEC29F1}"/>
              </a:ext>
            </a:extLst>
          </p:cNvPr>
          <p:cNvSpPr/>
          <p:nvPr/>
        </p:nvSpPr>
        <p:spPr>
          <a:xfrm>
            <a:off x="5010063" y="3288233"/>
            <a:ext cx="800819" cy="800819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10;p88">
            <a:extLst>
              <a:ext uri="{FF2B5EF4-FFF2-40B4-BE49-F238E27FC236}">
                <a16:creationId xmlns:a16="http://schemas.microsoft.com/office/drawing/2014/main" id="{FB815027-D8E9-4822-AC05-1631A61C84A4}"/>
              </a:ext>
            </a:extLst>
          </p:cNvPr>
          <p:cNvSpPr/>
          <p:nvPr/>
        </p:nvSpPr>
        <p:spPr>
          <a:xfrm rot="5400000" flipH="1">
            <a:off x="5010380" y="3287975"/>
            <a:ext cx="800819" cy="801085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6BE17B-F2F7-4E26-8078-62DC0BF79E93}"/>
              </a:ext>
            </a:extLst>
          </p:cNvPr>
          <p:cNvSpPr/>
          <p:nvPr/>
        </p:nvSpPr>
        <p:spPr>
          <a:xfrm>
            <a:off x="4995138" y="3454535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73%</a:t>
            </a:r>
          </a:p>
        </p:txBody>
      </p:sp>
      <p:sp>
        <p:nvSpPr>
          <p:cNvPr id="56" name="Google Shape;709;p88">
            <a:extLst>
              <a:ext uri="{FF2B5EF4-FFF2-40B4-BE49-F238E27FC236}">
                <a16:creationId xmlns:a16="http://schemas.microsoft.com/office/drawing/2014/main" id="{76FB7F06-64EF-4D73-8D51-4F50CEC70BEA}"/>
              </a:ext>
            </a:extLst>
          </p:cNvPr>
          <p:cNvSpPr/>
          <p:nvPr/>
        </p:nvSpPr>
        <p:spPr>
          <a:xfrm>
            <a:off x="1245508" y="3248781"/>
            <a:ext cx="796500" cy="7965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10;p88">
            <a:extLst>
              <a:ext uri="{FF2B5EF4-FFF2-40B4-BE49-F238E27FC236}">
                <a16:creationId xmlns:a16="http://schemas.microsoft.com/office/drawing/2014/main" id="{8B99DA02-1760-407A-BE6F-72D094758C3F}"/>
              </a:ext>
            </a:extLst>
          </p:cNvPr>
          <p:cNvSpPr/>
          <p:nvPr/>
        </p:nvSpPr>
        <p:spPr>
          <a:xfrm rot="5400000" flipH="1">
            <a:off x="1245791" y="3248523"/>
            <a:ext cx="796500" cy="796765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CCFF83-1D50-49EE-A0DA-F967D610EEF2}"/>
              </a:ext>
            </a:extLst>
          </p:cNvPr>
          <p:cNvSpPr/>
          <p:nvPr/>
        </p:nvSpPr>
        <p:spPr>
          <a:xfrm>
            <a:off x="1268325" y="3423311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79%</a:t>
            </a:r>
          </a:p>
        </p:txBody>
      </p:sp>
      <p:sp>
        <p:nvSpPr>
          <p:cNvPr id="59" name="Google Shape;709;p88">
            <a:extLst>
              <a:ext uri="{FF2B5EF4-FFF2-40B4-BE49-F238E27FC236}">
                <a16:creationId xmlns:a16="http://schemas.microsoft.com/office/drawing/2014/main" id="{30DB9CA2-2BD6-4539-8805-77F394934576}"/>
              </a:ext>
            </a:extLst>
          </p:cNvPr>
          <p:cNvSpPr/>
          <p:nvPr/>
        </p:nvSpPr>
        <p:spPr>
          <a:xfrm>
            <a:off x="5007832" y="1585606"/>
            <a:ext cx="796501" cy="796501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710;p88">
            <a:extLst>
              <a:ext uri="{FF2B5EF4-FFF2-40B4-BE49-F238E27FC236}">
                <a16:creationId xmlns:a16="http://schemas.microsoft.com/office/drawing/2014/main" id="{291E65EE-386C-4BC9-AF47-DE6755014289}"/>
              </a:ext>
            </a:extLst>
          </p:cNvPr>
          <p:cNvSpPr/>
          <p:nvPr/>
        </p:nvSpPr>
        <p:spPr>
          <a:xfrm rot="5400000" flipH="1">
            <a:off x="5008114" y="1585349"/>
            <a:ext cx="796501" cy="796766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ECA46E-50DA-4BD3-A65B-50116700D182}"/>
              </a:ext>
            </a:extLst>
          </p:cNvPr>
          <p:cNvSpPr/>
          <p:nvPr/>
        </p:nvSpPr>
        <p:spPr>
          <a:xfrm>
            <a:off x="5051326" y="1747652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62" name="Google Shape;709;p88">
            <a:extLst>
              <a:ext uri="{FF2B5EF4-FFF2-40B4-BE49-F238E27FC236}">
                <a16:creationId xmlns:a16="http://schemas.microsoft.com/office/drawing/2014/main" id="{1317868D-18CC-45B7-A094-98C967204BC5}"/>
              </a:ext>
            </a:extLst>
          </p:cNvPr>
          <p:cNvSpPr/>
          <p:nvPr/>
        </p:nvSpPr>
        <p:spPr>
          <a:xfrm>
            <a:off x="1251985" y="1587575"/>
            <a:ext cx="788485" cy="788485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10;p88">
            <a:extLst>
              <a:ext uri="{FF2B5EF4-FFF2-40B4-BE49-F238E27FC236}">
                <a16:creationId xmlns:a16="http://schemas.microsoft.com/office/drawing/2014/main" id="{DB52D374-ECEC-4709-880F-0C501C6FE956}"/>
              </a:ext>
            </a:extLst>
          </p:cNvPr>
          <p:cNvSpPr/>
          <p:nvPr/>
        </p:nvSpPr>
        <p:spPr>
          <a:xfrm rot="5400000" flipH="1">
            <a:off x="1252265" y="1587319"/>
            <a:ext cx="788485" cy="788747"/>
          </a:xfrm>
          <a:prstGeom prst="blockArc">
            <a:avLst>
              <a:gd name="adj1" fmla="val 10159473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FAE42A-0FCA-4AD0-9DA1-02266C23E36A}"/>
              </a:ext>
            </a:extLst>
          </p:cNvPr>
          <p:cNvSpPr/>
          <p:nvPr/>
        </p:nvSpPr>
        <p:spPr>
          <a:xfrm>
            <a:off x="1305026" y="1766148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930216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0"/>
      <p:bldP spid="1165" grpId="0"/>
      <p:bldP spid="1166" grpId="0" build="p"/>
      <p:bldP spid="1167" grpId="0"/>
      <p:bldP spid="1168" grpId="0" build="p"/>
      <p:bldP spid="1169" grpId="0"/>
      <p:bldP spid="1170" grpId="0" build="p"/>
      <p:bldP spid="1171" grpId="0"/>
      <p:bldP spid="1172" grpId="0" build="p"/>
      <p:bldP spid="54" grpId="0" animBg="1"/>
      <p:bldP spid="2" grpId="0"/>
      <p:bldP spid="57" grpId="0" animBg="1"/>
      <p:bldP spid="58" grpId="0"/>
      <p:bldP spid="60" grpId="0" animBg="1"/>
      <p:bldP spid="61" grpId="0"/>
      <p:bldP spid="63" grpId="0" animBg="1"/>
      <p:bldP spid="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2003571-7EC5-440E-A52A-764F05B2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28" y="2665750"/>
            <a:ext cx="8253984" cy="914400"/>
          </a:xfrm>
        </p:spPr>
        <p:txBody>
          <a:bodyPr/>
          <a:lstStyle/>
          <a:p>
            <a:r>
              <a:rPr lang="en-US"/>
              <a:t>models the probability of a discrete outcome given an input variable</a:t>
            </a:r>
            <a:endParaRPr lang="en-MY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95134" y="2306042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0.40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7622814" y="238801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0.41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370910" y="1532193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371210" y="1531918"/>
            <a:ext cx="901800" cy="902100"/>
          </a:xfrm>
          <a:prstGeom prst="blockArc">
            <a:avLst>
              <a:gd name="adj1" fmla="val 1244567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7884950" y="159580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7880645" y="1588483"/>
            <a:ext cx="938100" cy="953100"/>
          </a:xfrm>
          <a:prstGeom prst="blockArc">
            <a:avLst>
              <a:gd name="adj1" fmla="val 12344737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237A71-C6F7-4D88-B414-BC6ADF0A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4" y="1225389"/>
            <a:ext cx="2090345" cy="1775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20803C-1E8E-47B1-9E1A-6826F5AE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31" y="1237592"/>
            <a:ext cx="2072463" cy="1757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5CEAE-90A2-426A-9891-1FA506BBB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07" y="3508035"/>
            <a:ext cx="3076146" cy="1147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39F2E-0815-4D32-A805-F396A73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308" y="3491782"/>
            <a:ext cx="3087720" cy="11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0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7BFC3-9D82-48AA-8D65-4071C06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84" y="1661160"/>
            <a:ext cx="6231431" cy="2922417"/>
          </a:xfrm>
          <a:prstGeom prst="rect">
            <a:avLst/>
          </a:prstGeom>
        </p:spPr>
      </p:pic>
      <p:sp>
        <p:nvSpPr>
          <p:cNvPr id="6" name="Google Shape;685;p88">
            <a:extLst>
              <a:ext uri="{FF2B5EF4-FFF2-40B4-BE49-F238E27FC236}">
                <a16:creationId xmlns:a16="http://schemas.microsoft.com/office/drawing/2014/main" id="{53EB2F99-D374-4BCC-9A42-2F6ED26A6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/>
              <a:t>e</a:t>
            </a:r>
            <a:r>
              <a:rPr lang="en" sz="3600"/>
              <a:t>li 5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93CE4-A186-4497-AB4F-4DDBE481FA5F}"/>
              </a:ext>
            </a:extLst>
          </p:cNvPr>
          <p:cNvSpPr txBox="1"/>
          <p:nvPr/>
        </p:nvSpPr>
        <p:spPr>
          <a:xfrm>
            <a:off x="3204477" y="1215622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feature of relative importance</a:t>
            </a:r>
          </a:p>
        </p:txBody>
      </p:sp>
    </p:spTree>
    <p:extLst>
      <p:ext uri="{BB962C8B-B14F-4D97-AF65-F5344CB8AC3E}">
        <p14:creationId xmlns:p14="http://schemas.microsoft.com/office/powerpoint/2010/main" val="266835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1086508" y="2199590"/>
            <a:ext cx="6970984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Intelligent Decision</a:t>
            </a:r>
          </a:p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Outcome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18715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472" y="1658675"/>
            <a:ext cx="5496600" cy="2147510"/>
          </a:xfrm>
        </p:spPr>
        <p:txBody>
          <a:bodyPr/>
          <a:lstStyle/>
          <a:p>
            <a:r>
              <a:rPr lang="en-MY"/>
              <a:t>Best Model:</a:t>
            </a:r>
            <a:br>
              <a:rPr lang="en-MY"/>
            </a:br>
            <a:r>
              <a:rPr lang="en-MY" sz="3600"/>
              <a:t>Imbalanced-learn</a:t>
            </a:r>
            <a:br>
              <a:rPr lang="en-MY"/>
            </a:br>
            <a:r>
              <a:rPr lang="en-MY" sz="2000" err="1"/>
              <a:t>BalancedBaggingClassifier</a:t>
            </a:r>
            <a:br>
              <a:rPr lang="en-MY" sz="2000"/>
            </a:br>
            <a:r>
              <a:rPr lang="en-MY" sz="2000" err="1"/>
              <a:t>BalancedRandomForestClassifier</a:t>
            </a:r>
            <a:endParaRPr lang="en-MY"/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A529422D-57FE-4E14-8230-EB4F7422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398" y="1596471"/>
            <a:ext cx="2271919" cy="2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098" y="519500"/>
            <a:ext cx="1913414" cy="567690"/>
          </a:xfrm>
        </p:spPr>
        <p:txBody>
          <a:bodyPr/>
          <a:lstStyle/>
          <a:p>
            <a:pPr algn="l"/>
            <a:r>
              <a:rPr lang="en-MY" sz="2000"/>
              <a:t>Peak Hours</a:t>
            </a:r>
            <a:endParaRPr lang="en-MY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07A25-D997-47F9-8EBD-DDE8C78E9F3E}"/>
              </a:ext>
            </a:extLst>
          </p:cNvPr>
          <p:cNvSpPr txBox="1">
            <a:spLocks/>
          </p:cNvSpPr>
          <p:nvPr/>
        </p:nvSpPr>
        <p:spPr>
          <a:xfrm>
            <a:off x="1590098" y="1376366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Weekdays</a:t>
            </a:r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0C8009-F845-4119-8552-518C690E00F0}"/>
              </a:ext>
            </a:extLst>
          </p:cNvPr>
          <p:cNvSpPr txBox="1">
            <a:spLocks/>
          </p:cNvSpPr>
          <p:nvPr/>
        </p:nvSpPr>
        <p:spPr>
          <a:xfrm>
            <a:off x="1575017" y="2233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California</a:t>
            </a:r>
            <a:endParaRPr lang="en-MY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79BA6-C479-4B44-9A49-8E693E58FF4E}"/>
              </a:ext>
            </a:extLst>
          </p:cNvPr>
          <p:cNvSpPr txBox="1">
            <a:spLocks/>
          </p:cNvSpPr>
          <p:nvPr/>
        </p:nvSpPr>
        <p:spPr>
          <a:xfrm>
            <a:off x="1575017" y="3025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Right Side</a:t>
            </a:r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3FDA4A-5493-4689-8F40-D2B9D70EBCF9}"/>
              </a:ext>
            </a:extLst>
          </p:cNvPr>
          <p:cNvSpPr txBox="1">
            <a:spLocks/>
          </p:cNvSpPr>
          <p:nvPr/>
        </p:nvSpPr>
        <p:spPr>
          <a:xfrm>
            <a:off x="1575017" y="3699187"/>
            <a:ext cx="2518002" cy="9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No Crossing, </a:t>
            </a:r>
          </a:p>
          <a:p>
            <a:pPr algn="l"/>
            <a:r>
              <a:rPr lang="en-MY" sz="2000"/>
              <a:t>No Junction, </a:t>
            </a:r>
          </a:p>
          <a:p>
            <a:pPr algn="l"/>
            <a:r>
              <a:rPr lang="en-MY" sz="2000"/>
              <a:t>No Traffic Signals</a:t>
            </a:r>
            <a:endParaRPr lang="en-MY"/>
          </a:p>
        </p:txBody>
      </p:sp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A14E6382-1381-4CBC-94D0-880E91ABB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017" y="407345"/>
            <a:ext cx="792000" cy="792000"/>
          </a:xfrm>
          <a:prstGeom prst="rect">
            <a:avLst/>
          </a:prstGeom>
        </p:spPr>
      </p:pic>
      <p:pic>
        <p:nvPicPr>
          <p:cNvPr id="11" name="Graphic 10" descr="Daily calendar with solid fill">
            <a:extLst>
              <a:ext uri="{FF2B5EF4-FFF2-40B4-BE49-F238E27FC236}">
                <a16:creationId xmlns:a16="http://schemas.microsoft.com/office/drawing/2014/main" id="{F076CB14-C89E-44DC-874C-35A4761FB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17" y="1199345"/>
            <a:ext cx="792000" cy="792000"/>
          </a:xfrm>
          <a:prstGeom prst="rect">
            <a:avLst/>
          </a:prstGeom>
        </p:spPr>
      </p:pic>
      <p:pic>
        <p:nvPicPr>
          <p:cNvPr id="13" name="Graphic 12" descr="Map with pin with solid fill">
            <a:extLst>
              <a:ext uri="{FF2B5EF4-FFF2-40B4-BE49-F238E27FC236}">
                <a16:creationId xmlns:a16="http://schemas.microsoft.com/office/drawing/2014/main" id="{8B832B0E-DAC4-4CA2-812A-C5EC11D33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17" y="2016235"/>
            <a:ext cx="792000" cy="792000"/>
          </a:xfrm>
          <a:prstGeom prst="rect">
            <a:avLst/>
          </a:prstGeom>
        </p:spPr>
      </p:pic>
      <p:pic>
        <p:nvPicPr>
          <p:cNvPr id="15" name="Graphic 14" descr="Fork In Road with solid fill">
            <a:extLst>
              <a:ext uri="{FF2B5EF4-FFF2-40B4-BE49-F238E27FC236}">
                <a16:creationId xmlns:a16="http://schemas.microsoft.com/office/drawing/2014/main" id="{BA616387-6448-4AC2-9E3B-8BE592EBE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17" y="3775077"/>
            <a:ext cx="792000" cy="792000"/>
          </a:xfrm>
          <a:prstGeom prst="rect">
            <a:avLst/>
          </a:prstGeom>
        </p:spPr>
      </p:pic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709D3FB2-DF1D-4E11-BCD1-70F04C7727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017" y="2913236"/>
            <a:ext cx="792000" cy="79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918ACB-3941-47EA-B0F3-D6A00197DE2D}"/>
              </a:ext>
            </a:extLst>
          </p:cNvPr>
          <p:cNvSpPr/>
          <p:nvPr/>
        </p:nvSpPr>
        <p:spPr>
          <a:xfrm>
            <a:off x="3491093" y="1723847"/>
            <a:ext cx="527259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Reducing number of cars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7F087C-F471-4C7D-9E82-DE9C88DB6BEE}"/>
              </a:ext>
            </a:extLst>
          </p:cNvPr>
          <p:cNvSpPr/>
          <p:nvPr/>
        </p:nvSpPr>
        <p:spPr>
          <a:xfrm>
            <a:off x="4093019" y="2711517"/>
            <a:ext cx="4068743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More traffic signals</a:t>
            </a:r>
          </a:p>
        </p:txBody>
      </p:sp>
    </p:spTree>
    <p:extLst>
      <p:ext uri="{BB962C8B-B14F-4D97-AF65-F5344CB8AC3E}">
        <p14:creationId xmlns:p14="http://schemas.microsoft.com/office/powerpoint/2010/main" val="1859068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9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643938" y="2378734"/>
            <a:ext cx="2451727" cy="13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06375" y="2709100"/>
            <a:ext cx="2451726" cy="93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227150" y="2529475"/>
            <a:ext cx="2001801" cy="1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556355" y="1181998"/>
            <a:ext cx="14577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90"/>
          <p:cNvSpPr txBox="1">
            <a:spLocks noGrp="1"/>
          </p:cNvSpPr>
          <p:nvPr>
            <p:ph type="title" idx="4294967295"/>
          </p:nvPr>
        </p:nvSpPr>
        <p:spPr>
          <a:xfrm>
            <a:off x="4752963" y="1855900"/>
            <a:ext cx="193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Utility Models</a:t>
            </a:r>
            <a:endParaRPr sz="1600"/>
          </a:p>
        </p:txBody>
      </p:sp>
      <p:sp>
        <p:nvSpPr>
          <p:cNvPr id="729" name="Google Shape;729;p90"/>
          <p:cNvSpPr txBox="1">
            <a:spLocks noGrp="1"/>
          </p:cNvSpPr>
          <p:nvPr>
            <p:ph type="subTitle" idx="4294967295"/>
          </p:nvPr>
        </p:nvSpPr>
        <p:spPr>
          <a:xfrm>
            <a:off x="7016450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Desktop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Tableau Public</a:t>
            </a:r>
            <a:endParaRPr/>
          </a:p>
        </p:txBody>
      </p:sp>
      <p:sp>
        <p:nvSpPr>
          <p:cNvPr id="730" name="Google Shape;730;p90"/>
          <p:cNvSpPr txBox="1">
            <a:spLocks noGrp="1"/>
          </p:cNvSpPr>
          <p:nvPr>
            <p:ph type="title" idx="4294967295"/>
          </p:nvPr>
        </p:nvSpPr>
        <p:spPr>
          <a:xfrm>
            <a:off x="7080850" y="1855900"/>
            <a:ext cx="1577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Visualization</a:t>
            </a:r>
            <a:endParaRPr sz="1600"/>
          </a:p>
        </p:txBody>
      </p:sp>
      <p:sp>
        <p:nvSpPr>
          <p:cNvPr id="731" name="Google Shape;731;p90"/>
          <p:cNvSpPr txBox="1">
            <a:spLocks noGrp="1"/>
          </p:cNvSpPr>
          <p:nvPr>
            <p:ph type="subTitle" idx="4294967295"/>
          </p:nvPr>
        </p:nvSpPr>
        <p:spPr>
          <a:xfrm>
            <a:off x="4758100" y="2419350"/>
            <a:ext cx="19251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StandardScaler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Resample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GridSearchCV (cross-validation)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ELI5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title" idx="4294967295"/>
          </p:nvPr>
        </p:nvSpPr>
        <p:spPr>
          <a:xfrm>
            <a:off x="480200" y="1185775"/>
            <a:ext cx="1604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Scikit-learn</a:t>
            </a:r>
            <a:endParaRPr sz="1800"/>
          </a:p>
        </p:txBody>
      </p:sp>
      <p:sp>
        <p:nvSpPr>
          <p:cNvPr id="733" name="Google Shape;733;p90"/>
          <p:cNvSpPr txBox="1">
            <a:spLocks noGrp="1"/>
          </p:cNvSpPr>
          <p:nvPr>
            <p:ph type="subTitle" idx="4294967295"/>
          </p:nvPr>
        </p:nvSpPr>
        <p:spPr>
          <a:xfrm>
            <a:off x="2604925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BalancedBaggingClassifier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BalancedRandomForestClassifier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34" name="Google Shape;734;p90"/>
          <p:cNvSpPr txBox="1">
            <a:spLocks noGrp="1"/>
          </p:cNvSpPr>
          <p:nvPr>
            <p:ph type="title" idx="4294967295"/>
          </p:nvPr>
        </p:nvSpPr>
        <p:spPr>
          <a:xfrm>
            <a:off x="534252" y="1855885"/>
            <a:ext cx="1457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Regression</a:t>
            </a:r>
            <a:endParaRPr sz="1600"/>
          </a:p>
        </p:txBody>
      </p:sp>
      <p:sp>
        <p:nvSpPr>
          <p:cNvPr id="735" name="Google Shape;735;p90"/>
          <p:cNvSpPr txBox="1">
            <a:spLocks noGrp="1"/>
          </p:cNvSpPr>
          <p:nvPr>
            <p:ph type="subTitle" idx="4294967295"/>
          </p:nvPr>
        </p:nvSpPr>
        <p:spPr>
          <a:xfrm>
            <a:off x="220683" y="2433204"/>
            <a:ext cx="2133101" cy="693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OLS LinearRegression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LogisticRegression</a:t>
            </a:r>
            <a:endParaRPr dirty="0"/>
          </a:p>
        </p:txBody>
      </p:sp>
      <p:sp>
        <p:nvSpPr>
          <p:cNvPr id="736" name="Google Shape;736;p90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learnt?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37" name="Google Shape;737;p90"/>
          <p:cNvSpPr/>
          <p:nvPr/>
        </p:nvSpPr>
        <p:spPr>
          <a:xfrm>
            <a:off x="2739203" y="1181949"/>
            <a:ext cx="14601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0"/>
          <p:cNvSpPr/>
          <p:nvPr/>
        </p:nvSpPr>
        <p:spPr>
          <a:xfrm>
            <a:off x="4951953" y="1182025"/>
            <a:ext cx="14253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0"/>
          <p:cNvSpPr/>
          <p:nvPr/>
        </p:nvSpPr>
        <p:spPr>
          <a:xfrm>
            <a:off x="7129803" y="1175275"/>
            <a:ext cx="14799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0"/>
          <p:cNvSpPr txBox="1">
            <a:spLocks noGrp="1"/>
          </p:cNvSpPr>
          <p:nvPr>
            <p:ph type="title" idx="4294967295"/>
          </p:nvPr>
        </p:nvSpPr>
        <p:spPr>
          <a:xfrm>
            <a:off x="2641250" y="1179100"/>
            <a:ext cx="16311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Imblearn</a:t>
            </a:r>
            <a:endParaRPr sz="1800"/>
          </a:p>
        </p:txBody>
      </p:sp>
      <p:sp>
        <p:nvSpPr>
          <p:cNvPr id="741" name="Google Shape;741;p90"/>
          <p:cNvSpPr txBox="1">
            <a:spLocks noGrp="1"/>
          </p:cNvSpPr>
          <p:nvPr>
            <p:ph type="title" idx="4294967295"/>
          </p:nvPr>
        </p:nvSpPr>
        <p:spPr>
          <a:xfrm>
            <a:off x="4952155" y="1185797"/>
            <a:ext cx="142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Others</a:t>
            </a:r>
            <a:endParaRPr sz="1400"/>
          </a:p>
        </p:txBody>
      </p:sp>
      <p:sp>
        <p:nvSpPr>
          <p:cNvPr id="742" name="Google Shape;742;p90"/>
          <p:cNvSpPr txBox="1">
            <a:spLocks noGrp="1"/>
          </p:cNvSpPr>
          <p:nvPr>
            <p:ph type="title" idx="4294967295"/>
          </p:nvPr>
        </p:nvSpPr>
        <p:spPr>
          <a:xfrm>
            <a:off x="7129840" y="1179075"/>
            <a:ext cx="14799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Tableau</a:t>
            </a:r>
            <a:endParaRPr sz="1800"/>
          </a:p>
        </p:txBody>
      </p:sp>
      <p:cxnSp>
        <p:nvCxnSpPr>
          <p:cNvPr id="743" name="Google Shape;743;p90"/>
          <p:cNvCxnSpPr>
            <a:cxnSpLocks/>
          </p:cNvCxnSpPr>
          <p:nvPr/>
        </p:nvCxnSpPr>
        <p:spPr>
          <a:xfrm rot="10800000" flipH="1">
            <a:off x="2018150" y="1535350"/>
            <a:ext cx="7056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90"/>
          <p:cNvCxnSpPr>
            <a:cxnSpLocks/>
          </p:cNvCxnSpPr>
          <p:nvPr/>
        </p:nvCxnSpPr>
        <p:spPr>
          <a:xfrm>
            <a:off x="4237975" y="1535350"/>
            <a:ext cx="679800" cy="6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90"/>
          <p:cNvCxnSpPr>
            <a:stCxn id="741" idx="3"/>
            <a:endCxn id="742" idx="1"/>
          </p:cNvCxnSpPr>
          <p:nvPr/>
        </p:nvCxnSpPr>
        <p:spPr>
          <a:xfrm rot="10800000" flipH="1">
            <a:off x="6377455" y="1535447"/>
            <a:ext cx="752400" cy="6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90"/>
          <p:cNvSpPr txBox="1">
            <a:spLocks noGrp="1"/>
          </p:cNvSpPr>
          <p:nvPr>
            <p:ph type="title" idx="4294967295"/>
          </p:nvPr>
        </p:nvSpPr>
        <p:spPr>
          <a:xfrm>
            <a:off x="432000" y="308065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  <p:sp>
        <p:nvSpPr>
          <p:cNvPr id="747" name="Google Shape;747;p90"/>
          <p:cNvSpPr txBox="1">
            <a:spLocks noGrp="1"/>
          </p:cNvSpPr>
          <p:nvPr>
            <p:ph type="subTitle" idx="4294967295"/>
          </p:nvPr>
        </p:nvSpPr>
        <p:spPr>
          <a:xfrm>
            <a:off x="143300" y="3729750"/>
            <a:ext cx="22839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RandomForestClassifier</a:t>
            </a:r>
            <a:endParaRPr/>
          </a:p>
        </p:txBody>
      </p:sp>
      <p:sp>
        <p:nvSpPr>
          <p:cNvPr id="748" name="Google Shape;748;p90"/>
          <p:cNvSpPr txBox="1">
            <a:spLocks noGrp="1"/>
          </p:cNvSpPr>
          <p:nvPr>
            <p:ph type="title" idx="4294967295"/>
          </p:nvPr>
        </p:nvSpPr>
        <p:spPr>
          <a:xfrm>
            <a:off x="2605063" y="185590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9" grpId="0" uiExpand="1" build="p"/>
      <p:bldP spid="730" grpId="0"/>
      <p:bldP spid="731" grpId="0" uiExpand="1" build="p"/>
      <p:bldP spid="732" grpId="0"/>
      <p:bldP spid="733" grpId="0" uiExpand="1" build="p"/>
      <p:bldP spid="734" grpId="0"/>
      <p:bldP spid="735" grpId="0" build="p"/>
      <p:bldP spid="736" grpId="0"/>
      <p:bldP spid="740" grpId="0"/>
      <p:bldP spid="741" grpId="0"/>
      <p:bldP spid="742" grpId="0"/>
      <p:bldP spid="746" grpId="0"/>
      <p:bldP spid="747" grpId="0" build="p"/>
      <p:bldP spid="7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4"/>
          <p:cNvSpPr/>
          <p:nvPr/>
        </p:nvSpPr>
        <p:spPr>
          <a:xfrm flipH="1">
            <a:off x="3146725" y="3629850"/>
            <a:ext cx="51726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4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collected: </a:t>
            </a:r>
            <a:br>
              <a:rPr lang="en"/>
            </a:br>
            <a:r>
              <a:rPr lang="en"/>
              <a:t>US Accidents (2016-2021)</a:t>
            </a:r>
            <a:br>
              <a:rPr lang="en"/>
            </a:br>
            <a:r>
              <a:rPr lang="en" sz="3100"/>
              <a:t>By Sobhan Moosavi 	</a:t>
            </a:r>
            <a:r>
              <a:rPr lang="en" sz="1700"/>
              <a:t>from Kaggle.com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413" name="Google Shape;413;p74"/>
          <p:cNvSpPr txBox="1">
            <a:spLocks noGrp="1"/>
          </p:cNvSpPr>
          <p:nvPr>
            <p:ph type="subTitle" idx="1"/>
          </p:nvPr>
        </p:nvSpPr>
        <p:spPr>
          <a:xfrm rot="195">
            <a:off x="3033025" y="3629975"/>
            <a:ext cx="5286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https://www.kaggle.com/datasets/sobhanmoosavi/us-accidents</a:t>
            </a:r>
            <a:endParaRPr sz="1300">
              <a:solidFill>
                <a:srgbClr val="F2F2F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7"/>
          <p:cNvSpPr txBox="1">
            <a:spLocks noGrp="1"/>
          </p:cNvSpPr>
          <p:nvPr>
            <p:ph type="ctrTitle"/>
          </p:nvPr>
        </p:nvSpPr>
        <p:spPr>
          <a:xfrm>
            <a:off x="2727900" y="200850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1631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>
            <a:spLocks noGrp="1"/>
          </p:cNvSpPr>
          <p:nvPr>
            <p:ph type="title"/>
          </p:nvPr>
        </p:nvSpPr>
        <p:spPr>
          <a:xfrm>
            <a:off x="720000" y="32237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7" name="Google Shape;777;p92"/>
          <p:cNvSpPr txBox="1">
            <a:spLocks noGrp="1"/>
          </p:cNvSpPr>
          <p:nvPr>
            <p:ph type="body" idx="1"/>
          </p:nvPr>
        </p:nvSpPr>
        <p:spPr>
          <a:xfrm>
            <a:off x="492522" y="806130"/>
            <a:ext cx="8158957" cy="4061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&amp; Rajiv, R. (2019). </a:t>
            </a:r>
            <a:r>
              <a:rPr lang="en-MY" b="0" i="1" strike="noStrike">
                <a:solidFill>
                  <a:schemeClr val="bg1"/>
                </a:solidFill>
                <a:effectLst/>
                <a:latin typeface="Inter"/>
              </a:rPr>
              <a:t>A Countrywide Traffic Accident Dataset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. 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https://www.kaggle.com/sobhanmoosavi/us-accidents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Radu, T., &amp; Rajiv, R. (2019). </a:t>
            </a:r>
            <a:r>
              <a:rPr lang="en-MY" i="1">
                <a:solidFill>
                  <a:schemeClr val="bg1"/>
                </a:solidFill>
                <a:latin typeface="Inter"/>
              </a:rPr>
              <a:t>Accident Risk Prediction based on Heterogeneous Sparse Data: New Dataset and Insights</a:t>
            </a:r>
            <a:r>
              <a:rPr lang="en-MY">
                <a:solidFill>
                  <a:schemeClr val="bg1"/>
                </a:solidFill>
                <a:latin typeface="Inter"/>
              </a:rPr>
              <a:t>.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 In proceedings of the 27th ACM SIGSPATIAL International Conference on Advances in Geographic Information Systems, ACM, 2019.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Road Safety Facts — Association for Safe International Road Travel. (2022, January 10). Association for Safe International Road Travel.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https://www.asirt.org/safe-travel/road-safety-facts/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Pedregosa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et al. (2011). </a:t>
            </a:r>
            <a:r>
              <a:rPr lang="en-US" b="0" i="1">
                <a:solidFill>
                  <a:schemeClr val="bg1"/>
                </a:solidFill>
                <a:effectLst/>
                <a:latin typeface="Inter"/>
              </a:rPr>
              <a:t>Scikit-learn: Machine Learning in Python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. JMLR 12, pp. 2825-2830.‌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What is Cross Validation in Machine Learning? Types of Cross Validation. (2020, September 24).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GreatLearning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Blog: Free Resources What Matters to Shape Your Career!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https://www.mygreatlearning.com/blog/cross-validation/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Imbalanced Data  |  Data Preparation and Feature Engineering for Machine Learning  |  Google Developers. (2021). Google Developers.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https://developers.google.com/machine-learning/data-prep/construct/sampling-splitting/imbalanced-data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Bento, C. (2021, June 28). Decision Tree Classifier explained in real-life: picking a vacation destination.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https://towardsdatascience.com/decision-tree-classifier-explained-in-real-life-picking-a-vacation-destination-6226b2b60575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Yadav, D. (2019, December 6). Categorical encoding using Label-Encoding and One-Hot-Encoder.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https://towardsdatascience.com/categorical-encoding-using-label-encoding-and-one-hot-encoder-911ef77fb5bd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Lemaître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G., Nogueira, F., &amp;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Aridas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C. K. (2017). Imbalanced-learn: A Python Toolbox to Tackle the Curse of Imbalanced Datasets in Machine Learning. Journal of Machine Learning Research, 18(17), 1–5.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https://jmlr.org/papers/v18/16-365.html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‌IBM Cloud Education. (2021, May 11). What is Bagging? Ibm.com.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https://www.ibm.com/cloud/learn/bagging#:~:text=Bagging%2C%20also%20known%20as%20bootstrap,be%20chosen%20more%20than%20once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python-visualization. (2020). Folium.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McKinney, W., &amp; others. (2010). Data structures for statistical computing in python. In Proceedings of the 9th Python in Science Conference (Vol. 445, pp. 51–56).</a:t>
            </a:r>
            <a:endParaRPr lang="en-MY" sz="1100" b="0" i="0">
              <a:solidFill>
                <a:schemeClr val="bg1"/>
              </a:solidFill>
              <a:effectLst/>
              <a:latin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Rename Variables</a:t>
            </a:r>
            <a:endParaRPr/>
          </a:p>
        </p:txBody>
      </p:sp>
      <p:sp>
        <p:nvSpPr>
          <p:cNvPr id="458" name="Google Shape;458;p78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78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80025" y="1361700"/>
            <a:ext cx="2364758" cy="2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8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2024150" y="1169950"/>
            <a:ext cx="2124400" cy="2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3655000" y="1438905"/>
            <a:ext cx="1947724" cy="264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8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5058687" y="1172144"/>
            <a:ext cx="2041262" cy="27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6816261" y="1427348"/>
            <a:ext cx="1947715" cy="26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8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024149" y="2218025"/>
            <a:ext cx="2364750" cy="243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8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>
            <a:off x="4899064" y="2466798"/>
            <a:ext cx="2512194" cy="21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>
            <a:spLocks noGrp="1"/>
          </p:cNvSpPr>
          <p:nvPr>
            <p:ph type="title"/>
          </p:nvPr>
        </p:nvSpPr>
        <p:spPr>
          <a:xfrm>
            <a:off x="477300" y="540000"/>
            <a:ext cx="8189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Manipulate Data Type</a:t>
            </a:r>
            <a:endParaRPr/>
          </a:p>
        </p:txBody>
      </p:sp>
      <p:sp>
        <p:nvSpPr>
          <p:cNvPr id="526" name="Google Shape;526;p80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80"/>
          <p:cNvSpPr/>
          <p:nvPr/>
        </p:nvSpPr>
        <p:spPr>
          <a:xfrm>
            <a:off x="1372812" y="4286575"/>
            <a:ext cx="1938220" cy="347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377.2 MB</a:t>
            </a:r>
          </a:p>
        </p:txBody>
      </p:sp>
      <p:sp>
        <p:nvSpPr>
          <p:cNvPr id="528" name="Google Shape;528;p80"/>
          <p:cNvSpPr/>
          <p:nvPr/>
        </p:nvSpPr>
        <p:spPr>
          <a:xfrm>
            <a:off x="3838598" y="4286563"/>
            <a:ext cx="859200" cy="34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0"/>
          <p:cNvSpPr/>
          <p:nvPr/>
        </p:nvSpPr>
        <p:spPr>
          <a:xfrm>
            <a:off x="1290600" y="1376100"/>
            <a:ext cx="3553198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to_category</a:t>
            </a:r>
            <a:endParaRPr b="1" i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530" name="Google Shape;530;p80"/>
          <p:cNvSpPr/>
          <p:nvPr/>
        </p:nvSpPr>
        <p:spPr>
          <a:xfrm>
            <a:off x="4712725" y="2338950"/>
            <a:ext cx="2857206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to_float32</a:t>
            </a:r>
          </a:p>
        </p:txBody>
      </p:sp>
      <p:sp>
        <p:nvSpPr>
          <p:cNvPr id="531" name="Google Shape;531;p80"/>
          <p:cNvSpPr/>
          <p:nvPr/>
        </p:nvSpPr>
        <p:spPr>
          <a:xfrm>
            <a:off x="1290600" y="3193325"/>
            <a:ext cx="4245426" cy="564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to_datetime64</a:t>
            </a:r>
          </a:p>
        </p:txBody>
      </p:sp>
      <p:sp>
        <p:nvSpPr>
          <p:cNvPr id="532" name="Google Shape;532;p80"/>
          <p:cNvSpPr/>
          <p:nvPr/>
        </p:nvSpPr>
        <p:spPr>
          <a:xfrm>
            <a:off x="5225363" y="4232362"/>
            <a:ext cx="2545827" cy="455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237.5 MB</a:t>
            </a:r>
          </a:p>
        </p:txBody>
      </p:sp>
      <p:sp>
        <p:nvSpPr>
          <p:cNvPr id="533" name="Google Shape;533;p80"/>
          <p:cNvSpPr txBox="1">
            <a:spLocks noGrp="1"/>
          </p:cNvSpPr>
          <p:nvPr>
            <p:ph type="title"/>
          </p:nvPr>
        </p:nvSpPr>
        <p:spPr>
          <a:xfrm>
            <a:off x="5023250" y="1376100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(all categorical variables)</a:t>
            </a:r>
            <a:endParaRPr sz="1600"/>
          </a:p>
        </p:txBody>
      </p:sp>
      <p:sp>
        <p:nvSpPr>
          <p:cNvPr id="534" name="Google Shape;534;p80"/>
          <p:cNvSpPr txBox="1">
            <a:spLocks noGrp="1"/>
          </p:cNvSpPr>
          <p:nvPr>
            <p:ph type="title"/>
          </p:nvPr>
        </p:nvSpPr>
        <p:spPr>
          <a:xfrm>
            <a:off x="880750" y="2338938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(from float64)</a:t>
            </a:r>
            <a:endParaRPr sz="1600"/>
          </a:p>
        </p:txBody>
      </p:sp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5719825" y="3189075"/>
            <a:ext cx="17751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(TIME)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91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2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12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63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24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74"/>
                            </p:stCondLst>
                            <p:childTnLst>
                              <p:par>
                                <p:cTn id="4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/>
      <p:bldP spid="527" grpId="0"/>
      <p:bldP spid="528" grpId="0" animBg="1"/>
      <p:bldP spid="529" grpId="0"/>
      <p:bldP spid="530" grpId="0"/>
      <p:bldP spid="531" grpId="0"/>
      <p:bldP spid="532" grpId="0"/>
      <p:bldP spid="533" grpId="0"/>
      <p:bldP spid="534" grpId="0"/>
      <p:bldP spid="5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793176" y="1160884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737419" y="2453228"/>
            <a:ext cx="7762759" cy="958402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Data Preparation </a:t>
            </a:r>
            <a:endParaRPr lang="en-US" b="1" i="0">
              <a:ln>
                <a:noFill/>
              </a:ln>
              <a:latin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6"/>
          <p:cNvSpPr/>
          <p:nvPr/>
        </p:nvSpPr>
        <p:spPr>
          <a:xfrm>
            <a:off x="3401550" y="784338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6"/>
          <p:cNvSpPr/>
          <p:nvPr/>
        </p:nvSpPr>
        <p:spPr>
          <a:xfrm>
            <a:off x="6078900" y="78422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6"/>
          <p:cNvSpPr/>
          <p:nvPr/>
        </p:nvSpPr>
        <p:spPr>
          <a:xfrm>
            <a:off x="47249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6"/>
          <p:cNvSpPr/>
          <p:nvPr/>
        </p:nvSpPr>
        <p:spPr>
          <a:xfrm>
            <a:off x="20780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6"/>
          <p:cNvSpPr/>
          <p:nvPr/>
        </p:nvSpPr>
        <p:spPr>
          <a:xfrm>
            <a:off x="715700" y="78423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3403800" y="13598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and Severity as </a:t>
            </a:r>
            <a:br>
              <a:rPr lang="en"/>
            </a:br>
            <a:r>
              <a:rPr lang="en"/>
              <a:t>response variables</a:t>
            </a:r>
            <a:endParaRPr/>
          </a:p>
        </p:txBody>
      </p:sp>
      <p:sp>
        <p:nvSpPr>
          <p:cNvPr id="431" name="Google Shape;431;p76"/>
          <p:cNvSpPr txBox="1">
            <a:spLocks noGrp="1"/>
          </p:cNvSpPr>
          <p:nvPr>
            <p:ph type="title" idx="5"/>
          </p:nvPr>
        </p:nvSpPr>
        <p:spPr>
          <a:xfrm>
            <a:off x="728556" y="131410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 The data set has 47 columns and 2.8m data</a:t>
            </a:r>
            <a:endParaRPr/>
          </a:p>
        </p:txBody>
      </p:sp>
      <p:sp>
        <p:nvSpPr>
          <p:cNvPr id="432" name="Google Shape;432;p76"/>
          <p:cNvSpPr txBox="1">
            <a:spLocks noGrp="1"/>
          </p:cNvSpPr>
          <p:nvPr>
            <p:ph type="title" idx="7"/>
          </p:nvPr>
        </p:nvSpPr>
        <p:spPr>
          <a:xfrm>
            <a:off x="2082392" y="317329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Replace NULL inputs</a:t>
            </a:r>
            <a:endParaRPr/>
          </a:p>
        </p:txBody>
      </p:sp>
      <p:sp>
        <p:nvSpPr>
          <p:cNvPr id="434" name="Google Shape;434;p76"/>
          <p:cNvSpPr txBox="1">
            <a:spLocks noGrp="1"/>
          </p:cNvSpPr>
          <p:nvPr>
            <p:ph type="title" idx="14"/>
          </p:nvPr>
        </p:nvSpPr>
        <p:spPr>
          <a:xfrm>
            <a:off x="4572000" y="3314487"/>
            <a:ext cx="264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Reduce unique categories under “WEATHER CONDITIONS”</a:t>
            </a:r>
            <a:endParaRPr/>
          </a:p>
        </p:txBody>
      </p:sp>
      <p:sp>
        <p:nvSpPr>
          <p:cNvPr id="435" name="Google Shape;435;p76"/>
          <p:cNvSpPr txBox="1">
            <a:spLocks noGrp="1"/>
          </p:cNvSpPr>
          <p:nvPr>
            <p:ph type="title" idx="16"/>
          </p:nvPr>
        </p:nvSpPr>
        <p:spPr>
          <a:xfrm>
            <a:off x="6079043" y="131411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Extracting columns</a:t>
            </a:r>
            <a:endParaRPr/>
          </a:p>
        </p:txBody>
      </p:sp>
      <p:sp>
        <p:nvSpPr>
          <p:cNvPr id="436" name="Google Shape;436;p76"/>
          <p:cNvSpPr/>
          <p:nvPr/>
        </p:nvSpPr>
        <p:spPr>
          <a:xfrm>
            <a:off x="1155913" y="20801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6"/>
          <p:cNvSpPr/>
          <p:nvPr/>
        </p:nvSpPr>
        <p:spPr>
          <a:xfrm>
            <a:off x="3829150" y="2221929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6"/>
          <p:cNvSpPr/>
          <p:nvPr/>
        </p:nvSpPr>
        <p:spPr>
          <a:xfrm>
            <a:off x="6493888" y="190492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6"/>
          <p:cNvSpPr/>
          <p:nvPr/>
        </p:nvSpPr>
        <p:spPr>
          <a:xfrm>
            <a:off x="2488899" y="379449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6"/>
          <p:cNvSpPr/>
          <p:nvPr/>
        </p:nvSpPr>
        <p:spPr>
          <a:xfrm>
            <a:off x="5203999" y="41923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426" grpId="0" animBg="1"/>
      <p:bldP spid="427" grpId="0" animBg="1"/>
      <p:bldP spid="428" grpId="0" animBg="1"/>
      <p:bldP spid="429" grpId="0" animBg="1"/>
      <p:bldP spid="430" grpId="0"/>
      <p:bldP spid="431" grpId="0"/>
      <p:bldP spid="432" grpId="0"/>
      <p:bldP spid="434" grpId="0"/>
      <p:bldP spid="435" grpId="0"/>
      <p:bldP spid="436" grpId="0" animBg="1"/>
      <p:bldP spid="437" grpId="0" animBg="1"/>
      <p:bldP spid="438" grpId="0" animBg="1"/>
      <p:bldP spid="439" grpId="0" animBg="1"/>
      <p:bldP spid="4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Extract 20 Columns</a:t>
            </a:r>
            <a:endParaRPr/>
          </a:p>
        </p:txBody>
      </p:sp>
      <p:sp>
        <p:nvSpPr>
          <p:cNvPr id="447" name="Google Shape;447;p77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77"/>
          <p:cNvSpPr/>
          <p:nvPr/>
        </p:nvSpPr>
        <p:spPr>
          <a:xfrm>
            <a:off x="2048245" y="2335251"/>
            <a:ext cx="966166" cy="6909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47</a:t>
            </a:r>
          </a:p>
        </p:txBody>
      </p:sp>
      <p:sp>
        <p:nvSpPr>
          <p:cNvPr id="449" name="Google Shape;449;p77"/>
          <p:cNvSpPr/>
          <p:nvPr/>
        </p:nvSpPr>
        <p:spPr>
          <a:xfrm>
            <a:off x="5609058" y="1949213"/>
            <a:ext cx="1762833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20</a:t>
            </a:r>
          </a:p>
        </p:txBody>
      </p:sp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164992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1" name="Google Shape;451;p77"/>
          <p:cNvSpPr txBox="1">
            <a:spLocks noGrp="1"/>
          </p:cNvSpPr>
          <p:nvPr>
            <p:ph type="title"/>
          </p:nvPr>
        </p:nvSpPr>
        <p:spPr>
          <a:xfrm>
            <a:off x="560907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2" name="Google Shape;452;p77"/>
          <p:cNvSpPr/>
          <p:nvPr/>
        </p:nvSpPr>
        <p:spPr>
          <a:xfrm>
            <a:off x="3850000" y="257175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/>
      <p:bldP spid="448" grpId="0"/>
      <p:bldP spid="449" grpId="0"/>
      <p:bldP spid="450" grpId="0"/>
      <p:bldP spid="451" grpId="0"/>
      <p:bldP spid="4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Replace NULL Inputs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1" name="Google Shape;471;p79"/>
          <p:cNvSpPr txBox="1">
            <a:spLocks noGrp="1"/>
          </p:cNvSpPr>
          <p:nvPr>
            <p:ph type="title" idx="9"/>
          </p:nvPr>
        </p:nvSpPr>
        <p:spPr>
          <a:xfrm>
            <a:off x="6365883" y="27934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DAY_NIGHT</a:t>
            </a:r>
            <a:endParaRPr sz="1500"/>
          </a:p>
        </p:txBody>
      </p:sp>
      <p:sp>
        <p:nvSpPr>
          <p:cNvPr id="472" name="Google Shape;472;p79"/>
          <p:cNvSpPr txBox="1">
            <a:spLocks noGrp="1"/>
          </p:cNvSpPr>
          <p:nvPr>
            <p:ph type="subTitle" idx="13"/>
          </p:nvPr>
        </p:nvSpPr>
        <p:spPr>
          <a:xfrm>
            <a:off x="6365887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NotDefined</a:t>
            </a:r>
            <a:endParaRPr sz="1600"/>
          </a:p>
        </p:txBody>
      </p:sp>
      <p:sp>
        <p:nvSpPr>
          <p:cNvPr id="473" name="Google Shape;473;p79"/>
          <p:cNvSpPr/>
          <p:nvPr/>
        </p:nvSpPr>
        <p:spPr>
          <a:xfrm>
            <a:off x="7240088" y="2179561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6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79"/>
          <p:cNvGrpSpPr/>
          <p:nvPr/>
        </p:nvGrpSpPr>
        <p:grpSpPr>
          <a:xfrm>
            <a:off x="7369160" y="2289004"/>
            <a:ext cx="288052" cy="287511"/>
            <a:chOff x="3241057" y="1997318"/>
            <a:chExt cx="370247" cy="369551"/>
          </a:xfrm>
        </p:grpSpPr>
        <p:sp>
          <p:nvSpPr>
            <p:cNvPr id="475" name="Google Shape;475;p79"/>
            <p:cNvSpPr/>
            <p:nvPr/>
          </p:nvSpPr>
          <p:spPr>
            <a:xfrm>
              <a:off x="3241057" y="2131567"/>
              <a:ext cx="369514" cy="235302"/>
            </a:xfrm>
            <a:custGeom>
              <a:avLst/>
              <a:gdLst/>
              <a:ahLst/>
              <a:cxnLst/>
              <a:rect l="l" t="t" r="r" b="b"/>
              <a:pathLst>
                <a:path w="10085" h="6422" extrusionOk="0">
                  <a:moveTo>
                    <a:pt x="9691" y="1576"/>
                  </a:moveTo>
                  <a:lnTo>
                    <a:pt x="9691" y="2127"/>
                  </a:lnTo>
                  <a:lnTo>
                    <a:pt x="8273" y="2127"/>
                  </a:lnTo>
                  <a:lnTo>
                    <a:pt x="8273" y="1576"/>
                  </a:lnTo>
                  <a:close/>
                  <a:moveTo>
                    <a:pt x="9691" y="2521"/>
                  </a:moveTo>
                  <a:lnTo>
                    <a:pt x="9691" y="2719"/>
                  </a:lnTo>
                  <a:cubicBezTo>
                    <a:pt x="9691" y="3110"/>
                    <a:pt x="9373" y="3428"/>
                    <a:pt x="8980" y="3428"/>
                  </a:cubicBezTo>
                  <a:cubicBezTo>
                    <a:pt x="8956" y="3428"/>
                    <a:pt x="8931" y="3427"/>
                    <a:pt x="8906" y="3425"/>
                  </a:cubicBezTo>
                  <a:cubicBezTo>
                    <a:pt x="8544" y="3387"/>
                    <a:pt x="8273" y="3072"/>
                    <a:pt x="8273" y="2707"/>
                  </a:cubicBezTo>
                  <a:lnTo>
                    <a:pt x="8273" y="2521"/>
                  </a:lnTo>
                  <a:close/>
                  <a:moveTo>
                    <a:pt x="6736" y="4491"/>
                  </a:moveTo>
                  <a:lnTo>
                    <a:pt x="6736" y="4661"/>
                  </a:lnTo>
                  <a:cubicBezTo>
                    <a:pt x="6736" y="4828"/>
                    <a:pt x="6601" y="4963"/>
                    <a:pt x="6434" y="4963"/>
                  </a:cubicBezTo>
                  <a:lnTo>
                    <a:pt x="697" y="4963"/>
                  </a:lnTo>
                  <a:cubicBezTo>
                    <a:pt x="530" y="4963"/>
                    <a:pt x="395" y="4828"/>
                    <a:pt x="395" y="4661"/>
                  </a:cubicBezTo>
                  <a:lnTo>
                    <a:pt x="395" y="4491"/>
                  </a:lnTo>
                  <a:close/>
                  <a:moveTo>
                    <a:pt x="9691" y="5357"/>
                  </a:moveTo>
                  <a:lnTo>
                    <a:pt x="9691" y="6027"/>
                  </a:lnTo>
                  <a:lnTo>
                    <a:pt x="395" y="6027"/>
                  </a:lnTo>
                  <a:lnTo>
                    <a:pt x="395" y="5357"/>
                  </a:lnTo>
                  <a:close/>
                  <a:moveTo>
                    <a:pt x="1068" y="0"/>
                  </a:moveTo>
                  <a:cubicBezTo>
                    <a:pt x="652" y="0"/>
                    <a:pt x="316" y="337"/>
                    <a:pt x="316" y="752"/>
                  </a:cubicBezTo>
                  <a:lnTo>
                    <a:pt x="316" y="4097"/>
                  </a:lnTo>
                  <a:lnTo>
                    <a:pt x="197" y="4097"/>
                  </a:lnTo>
                  <a:cubicBezTo>
                    <a:pt x="89" y="4097"/>
                    <a:pt x="1" y="4185"/>
                    <a:pt x="1" y="4294"/>
                  </a:cubicBezTo>
                  <a:lnTo>
                    <a:pt x="1" y="4661"/>
                  </a:lnTo>
                  <a:cubicBezTo>
                    <a:pt x="1" y="4783"/>
                    <a:pt x="32" y="4897"/>
                    <a:pt x="88" y="4997"/>
                  </a:cubicBezTo>
                  <a:cubicBezTo>
                    <a:pt x="35" y="5033"/>
                    <a:pt x="1" y="5092"/>
                    <a:pt x="1" y="5161"/>
                  </a:cubicBezTo>
                  <a:lnTo>
                    <a:pt x="1" y="6225"/>
                  </a:lnTo>
                  <a:cubicBezTo>
                    <a:pt x="1" y="6333"/>
                    <a:pt x="89" y="6421"/>
                    <a:pt x="197" y="6421"/>
                  </a:cubicBezTo>
                  <a:lnTo>
                    <a:pt x="9888" y="6421"/>
                  </a:lnTo>
                  <a:cubicBezTo>
                    <a:pt x="9997" y="6421"/>
                    <a:pt x="10085" y="6333"/>
                    <a:pt x="10085" y="6225"/>
                  </a:cubicBezTo>
                  <a:lnTo>
                    <a:pt x="10085" y="5161"/>
                  </a:lnTo>
                  <a:cubicBezTo>
                    <a:pt x="10085" y="5051"/>
                    <a:pt x="9997" y="4963"/>
                    <a:pt x="9888" y="4963"/>
                  </a:cubicBezTo>
                  <a:lnTo>
                    <a:pt x="9180" y="4963"/>
                  </a:lnTo>
                  <a:lnTo>
                    <a:pt x="9180" y="3804"/>
                  </a:lnTo>
                  <a:cubicBezTo>
                    <a:pt x="9693" y="3710"/>
                    <a:pt x="10085" y="3260"/>
                    <a:pt x="10085" y="2719"/>
                  </a:cubicBezTo>
                  <a:lnTo>
                    <a:pt x="10085" y="1378"/>
                  </a:lnTo>
                  <a:cubicBezTo>
                    <a:pt x="10085" y="1270"/>
                    <a:pt x="9997" y="1182"/>
                    <a:pt x="9888" y="1182"/>
                  </a:cubicBezTo>
                  <a:lnTo>
                    <a:pt x="8076" y="1182"/>
                  </a:lnTo>
                  <a:cubicBezTo>
                    <a:pt x="7967" y="1182"/>
                    <a:pt x="7879" y="1270"/>
                    <a:pt x="7879" y="1378"/>
                  </a:cubicBezTo>
                  <a:lnTo>
                    <a:pt x="7879" y="2719"/>
                  </a:lnTo>
                  <a:cubicBezTo>
                    <a:pt x="7879" y="3260"/>
                    <a:pt x="8270" y="3710"/>
                    <a:pt x="8785" y="3804"/>
                  </a:cubicBezTo>
                  <a:lnTo>
                    <a:pt x="8785" y="4963"/>
                  </a:lnTo>
                  <a:lnTo>
                    <a:pt x="7061" y="4963"/>
                  </a:lnTo>
                  <a:cubicBezTo>
                    <a:pt x="7105" y="4872"/>
                    <a:pt x="7130" y="4769"/>
                    <a:pt x="7130" y="4661"/>
                  </a:cubicBezTo>
                  <a:lnTo>
                    <a:pt x="7130" y="4294"/>
                  </a:lnTo>
                  <a:cubicBezTo>
                    <a:pt x="7130" y="4185"/>
                    <a:pt x="7042" y="4097"/>
                    <a:pt x="6934" y="4097"/>
                  </a:cubicBezTo>
                  <a:lnTo>
                    <a:pt x="6815" y="4097"/>
                  </a:lnTo>
                  <a:lnTo>
                    <a:pt x="6815" y="205"/>
                  </a:lnTo>
                  <a:cubicBezTo>
                    <a:pt x="6815" y="92"/>
                    <a:pt x="6724" y="0"/>
                    <a:pt x="6610" y="0"/>
                  </a:cubicBezTo>
                  <a:lnTo>
                    <a:pt x="4479" y="0"/>
                  </a:lnTo>
                  <a:cubicBezTo>
                    <a:pt x="4464" y="0"/>
                    <a:pt x="4450" y="7"/>
                    <a:pt x="4439" y="17"/>
                  </a:cubicBezTo>
                  <a:cubicBezTo>
                    <a:pt x="4267" y="187"/>
                    <a:pt x="4386" y="394"/>
                    <a:pt x="4552" y="394"/>
                  </a:cubicBezTo>
                  <a:lnTo>
                    <a:pt x="6063" y="394"/>
                  </a:lnTo>
                  <a:cubicBezTo>
                    <a:pt x="6261" y="394"/>
                    <a:pt x="6421" y="554"/>
                    <a:pt x="6421" y="752"/>
                  </a:cubicBezTo>
                  <a:lnTo>
                    <a:pt x="6421" y="4097"/>
                  </a:lnTo>
                  <a:lnTo>
                    <a:pt x="710" y="4097"/>
                  </a:lnTo>
                  <a:lnTo>
                    <a:pt x="710" y="599"/>
                  </a:lnTo>
                  <a:cubicBezTo>
                    <a:pt x="710" y="486"/>
                    <a:pt x="801" y="394"/>
                    <a:pt x="915" y="394"/>
                  </a:cubicBezTo>
                  <a:lnTo>
                    <a:pt x="2823" y="394"/>
                  </a:lnTo>
                  <a:cubicBezTo>
                    <a:pt x="2857" y="394"/>
                    <a:pt x="2889" y="380"/>
                    <a:pt x="2911" y="353"/>
                  </a:cubicBezTo>
                  <a:cubicBezTo>
                    <a:pt x="3051" y="188"/>
                    <a:pt x="2935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3511057" y="2033408"/>
              <a:ext cx="63607" cy="63607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394"/>
                  </a:moveTo>
                  <a:cubicBezTo>
                    <a:pt x="1130" y="394"/>
                    <a:pt x="1342" y="606"/>
                    <a:pt x="1342" y="868"/>
                  </a:cubicBezTo>
                  <a:cubicBezTo>
                    <a:pt x="1342" y="1128"/>
                    <a:pt x="1130" y="1341"/>
                    <a:pt x="868" y="1341"/>
                  </a:cubicBezTo>
                  <a:cubicBezTo>
                    <a:pt x="608" y="1341"/>
                    <a:pt x="395" y="1128"/>
                    <a:pt x="395" y="868"/>
                  </a:cubicBezTo>
                  <a:cubicBezTo>
                    <a:pt x="396" y="606"/>
                    <a:pt x="608" y="394"/>
                    <a:pt x="868" y="394"/>
                  </a:cubicBezTo>
                  <a:close/>
                  <a:moveTo>
                    <a:pt x="868" y="0"/>
                  </a:moveTo>
                  <a:cubicBezTo>
                    <a:pt x="390" y="0"/>
                    <a:pt x="1" y="390"/>
                    <a:pt x="1" y="868"/>
                  </a:cubicBezTo>
                  <a:cubicBezTo>
                    <a:pt x="2" y="1346"/>
                    <a:pt x="390" y="1735"/>
                    <a:pt x="868" y="1735"/>
                  </a:cubicBezTo>
                  <a:cubicBezTo>
                    <a:pt x="1347" y="1735"/>
                    <a:pt x="1736" y="1346"/>
                    <a:pt x="1736" y="868"/>
                  </a:cubicBezTo>
                  <a:cubicBezTo>
                    <a:pt x="1736" y="390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9"/>
            <p:cNvSpPr/>
            <p:nvPr/>
          </p:nvSpPr>
          <p:spPr>
            <a:xfrm>
              <a:off x="3535496" y="199731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88"/>
                    <a:pt x="1" y="197"/>
                  </a:cubicBezTo>
                  <a:lnTo>
                    <a:pt x="1" y="395"/>
                  </a:lnTo>
                  <a:cubicBezTo>
                    <a:pt x="1" y="503"/>
                    <a:pt x="88" y="591"/>
                    <a:pt x="197" y="591"/>
                  </a:cubicBezTo>
                  <a:cubicBezTo>
                    <a:pt x="207" y="591"/>
                    <a:pt x="217" y="591"/>
                    <a:pt x="227" y="589"/>
                  </a:cubicBezTo>
                  <a:cubicBezTo>
                    <a:pt x="324" y="575"/>
                    <a:pt x="395" y="487"/>
                    <a:pt x="395" y="388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6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9"/>
            <p:cNvSpPr/>
            <p:nvPr/>
          </p:nvSpPr>
          <p:spPr>
            <a:xfrm>
              <a:off x="3535496" y="211137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90"/>
                    <a:pt x="1" y="197"/>
                  </a:cubicBezTo>
                  <a:lnTo>
                    <a:pt x="1" y="389"/>
                  </a:lnTo>
                  <a:cubicBezTo>
                    <a:pt x="1" y="487"/>
                    <a:pt x="70" y="576"/>
                    <a:pt x="168" y="589"/>
                  </a:cubicBezTo>
                  <a:cubicBezTo>
                    <a:pt x="178" y="591"/>
                    <a:pt x="188" y="591"/>
                    <a:pt x="198" y="591"/>
                  </a:cubicBezTo>
                  <a:cubicBezTo>
                    <a:pt x="306" y="591"/>
                    <a:pt x="395" y="504"/>
                    <a:pt x="395" y="395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7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9"/>
            <p:cNvSpPr/>
            <p:nvPr/>
          </p:nvSpPr>
          <p:spPr>
            <a:xfrm>
              <a:off x="3589063" y="2057957"/>
              <a:ext cx="22240" cy="14473"/>
            </a:xfrm>
            <a:custGeom>
              <a:avLst/>
              <a:gdLst/>
              <a:ahLst/>
              <a:cxnLst/>
              <a:rect l="l" t="t" r="r" b="b"/>
              <a:pathLst>
                <a:path w="607" h="395" extrusionOk="0">
                  <a:moveTo>
                    <a:pt x="198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8" y="394"/>
                  </a:cubicBezTo>
                  <a:lnTo>
                    <a:pt x="388" y="394"/>
                  </a:lnTo>
                  <a:cubicBezTo>
                    <a:pt x="487" y="394"/>
                    <a:pt x="575" y="324"/>
                    <a:pt x="590" y="226"/>
                  </a:cubicBezTo>
                  <a:cubicBezTo>
                    <a:pt x="607" y="104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9"/>
            <p:cNvSpPr/>
            <p:nvPr/>
          </p:nvSpPr>
          <p:spPr>
            <a:xfrm>
              <a:off x="3474417" y="2057957"/>
              <a:ext cx="22827" cy="14473"/>
            </a:xfrm>
            <a:custGeom>
              <a:avLst/>
              <a:gdLst/>
              <a:ahLst/>
              <a:cxnLst/>
              <a:rect l="l" t="t" r="r" b="b"/>
              <a:pathLst>
                <a:path w="623" h="395" extrusionOk="0">
                  <a:moveTo>
                    <a:pt x="219" y="0"/>
                  </a:moveTo>
                  <a:cubicBezTo>
                    <a:pt x="121" y="0"/>
                    <a:pt x="32" y="71"/>
                    <a:pt x="19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404" y="394"/>
                  </a:lnTo>
                  <a:cubicBezTo>
                    <a:pt x="503" y="394"/>
                    <a:pt x="591" y="324"/>
                    <a:pt x="606" y="226"/>
                  </a:cubicBezTo>
                  <a:cubicBezTo>
                    <a:pt x="623" y="104"/>
                    <a:pt x="529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9"/>
            <p:cNvSpPr/>
            <p:nvPr/>
          </p:nvSpPr>
          <p:spPr>
            <a:xfrm>
              <a:off x="3572722" y="2015088"/>
              <a:ext cx="20958" cy="19566"/>
            </a:xfrm>
            <a:custGeom>
              <a:avLst/>
              <a:gdLst/>
              <a:ahLst/>
              <a:cxnLst/>
              <a:rect l="l" t="t" r="r" b="b"/>
              <a:pathLst>
                <a:path w="572" h="534" extrusionOk="0">
                  <a:moveTo>
                    <a:pt x="356" y="0"/>
                  </a:moveTo>
                  <a:cubicBezTo>
                    <a:pt x="306" y="0"/>
                    <a:pt x="255" y="20"/>
                    <a:pt x="217" y="58"/>
                  </a:cubicBezTo>
                  <a:lnTo>
                    <a:pt x="77" y="198"/>
                  </a:lnTo>
                  <a:cubicBezTo>
                    <a:pt x="0" y="274"/>
                    <a:pt x="0" y="399"/>
                    <a:pt x="77" y="476"/>
                  </a:cubicBezTo>
                  <a:cubicBezTo>
                    <a:pt x="116" y="515"/>
                    <a:pt x="166" y="534"/>
                    <a:pt x="217" y="534"/>
                  </a:cubicBezTo>
                  <a:cubicBezTo>
                    <a:pt x="267" y="534"/>
                    <a:pt x="318" y="514"/>
                    <a:pt x="356" y="476"/>
                  </a:cubicBezTo>
                  <a:lnTo>
                    <a:pt x="495" y="336"/>
                  </a:lnTo>
                  <a:cubicBezTo>
                    <a:pt x="572" y="260"/>
                    <a:pt x="572" y="135"/>
                    <a:pt x="495" y="58"/>
                  </a:cubicBezTo>
                  <a:cubicBezTo>
                    <a:pt x="457" y="20"/>
                    <a:pt x="406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9"/>
            <p:cNvSpPr/>
            <p:nvPr/>
          </p:nvSpPr>
          <p:spPr>
            <a:xfrm>
              <a:off x="3492041" y="2095733"/>
              <a:ext cx="20995" cy="19602"/>
            </a:xfrm>
            <a:custGeom>
              <a:avLst/>
              <a:gdLst/>
              <a:ahLst/>
              <a:cxnLst/>
              <a:rect l="l" t="t" r="r" b="b"/>
              <a:pathLst>
                <a:path w="573" h="535" extrusionOk="0">
                  <a:moveTo>
                    <a:pt x="356" y="1"/>
                  </a:moveTo>
                  <a:cubicBezTo>
                    <a:pt x="306" y="1"/>
                    <a:pt x="256" y="20"/>
                    <a:pt x="217" y="58"/>
                  </a:cubicBezTo>
                  <a:lnTo>
                    <a:pt x="78" y="198"/>
                  </a:lnTo>
                  <a:cubicBezTo>
                    <a:pt x="1" y="275"/>
                    <a:pt x="1" y="400"/>
                    <a:pt x="78" y="476"/>
                  </a:cubicBezTo>
                  <a:cubicBezTo>
                    <a:pt x="116" y="514"/>
                    <a:pt x="167" y="534"/>
                    <a:pt x="217" y="534"/>
                  </a:cubicBezTo>
                  <a:cubicBezTo>
                    <a:pt x="268" y="534"/>
                    <a:pt x="318" y="514"/>
                    <a:pt x="357" y="476"/>
                  </a:cubicBezTo>
                  <a:lnTo>
                    <a:pt x="496" y="337"/>
                  </a:lnTo>
                  <a:cubicBezTo>
                    <a:pt x="572" y="260"/>
                    <a:pt x="572" y="135"/>
                    <a:pt x="496" y="58"/>
                  </a:cubicBezTo>
                  <a:cubicBezTo>
                    <a:pt x="457" y="20"/>
                    <a:pt x="407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9"/>
            <p:cNvSpPr/>
            <p:nvPr/>
          </p:nvSpPr>
          <p:spPr>
            <a:xfrm>
              <a:off x="3572722" y="2095733"/>
              <a:ext cx="20958" cy="19602"/>
            </a:xfrm>
            <a:custGeom>
              <a:avLst/>
              <a:gdLst/>
              <a:ahLst/>
              <a:cxnLst/>
              <a:rect l="l" t="t" r="r" b="b"/>
              <a:pathLst>
                <a:path w="572" h="535" extrusionOk="0">
                  <a:moveTo>
                    <a:pt x="217" y="1"/>
                  </a:moveTo>
                  <a:cubicBezTo>
                    <a:pt x="166" y="1"/>
                    <a:pt x="116" y="20"/>
                    <a:pt x="77" y="58"/>
                  </a:cubicBezTo>
                  <a:cubicBezTo>
                    <a:pt x="0" y="135"/>
                    <a:pt x="0" y="260"/>
                    <a:pt x="77" y="337"/>
                  </a:cubicBezTo>
                  <a:lnTo>
                    <a:pt x="217" y="476"/>
                  </a:lnTo>
                  <a:cubicBezTo>
                    <a:pt x="256" y="514"/>
                    <a:pt x="306" y="534"/>
                    <a:pt x="356" y="534"/>
                  </a:cubicBezTo>
                  <a:cubicBezTo>
                    <a:pt x="407" y="534"/>
                    <a:pt x="457" y="514"/>
                    <a:pt x="495" y="476"/>
                  </a:cubicBezTo>
                  <a:cubicBezTo>
                    <a:pt x="572" y="400"/>
                    <a:pt x="572" y="275"/>
                    <a:pt x="495" y="198"/>
                  </a:cubicBezTo>
                  <a:lnTo>
                    <a:pt x="356" y="58"/>
                  </a:lnTo>
                  <a:cubicBezTo>
                    <a:pt x="318" y="20"/>
                    <a:pt x="267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9"/>
            <p:cNvSpPr/>
            <p:nvPr/>
          </p:nvSpPr>
          <p:spPr>
            <a:xfrm>
              <a:off x="3492041" y="2015088"/>
              <a:ext cx="20995" cy="19566"/>
            </a:xfrm>
            <a:custGeom>
              <a:avLst/>
              <a:gdLst/>
              <a:ahLst/>
              <a:cxnLst/>
              <a:rect l="l" t="t" r="r" b="b"/>
              <a:pathLst>
                <a:path w="573" h="534" extrusionOk="0">
                  <a:moveTo>
                    <a:pt x="217" y="0"/>
                  </a:moveTo>
                  <a:cubicBezTo>
                    <a:pt x="167" y="0"/>
                    <a:pt x="117" y="20"/>
                    <a:pt x="79" y="58"/>
                  </a:cubicBezTo>
                  <a:cubicBezTo>
                    <a:pt x="1" y="135"/>
                    <a:pt x="1" y="260"/>
                    <a:pt x="79" y="336"/>
                  </a:cubicBezTo>
                  <a:lnTo>
                    <a:pt x="217" y="476"/>
                  </a:lnTo>
                  <a:cubicBezTo>
                    <a:pt x="256" y="515"/>
                    <a:pt x="307" y="534"/>
                    <a:pt x="357" y="534"/>
                  </a:cubicBezTo>
                  <a:cubicBezTo>
                    <a:pt x="407" y="534"/>
                    <a:pt x="458" y="514"/>
                    <a:pt x="496" y="476"/>
                  </a:cubicBezTo>
                  <a:cubicBezTo>
                    <a:pt x="572" y="399"/>
                    <a:pt x="572" y="274"/>
                    <a:pt x="496" y="198"/>
                  </a:cubicBezTo>
                  <a:lnTo>
                    <a:pt x="357" y="58"/>
                  </a:ln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9"/>
            <p:cNvSpPr/>
            <p:nvPr/>
          </p:nvSpPr>
          <p:spPr>
            <a:xfrm>
              <a:off x="3284365" y="2163297"/>
              <a:ext cx="73646" cy="101090"/>
            </a:xfrm>
            <a:custGeom>
              <a:avLst/>
              <a:gdLst/>
              <a:ahLst/>
              <a:cxnLst/>
              <a:rect l="l" t="t" r="r" b="b"/>
              <a:pathLst>
                <a:path w="2010" h="2759" extrusionOk="0">
                  <a:moveTo>
                    <a:pt x="1616" y="395"/>
                  </a:moveTo>
                  <a:lnTo>
                    <a:pt x="1616" y="2364"/>
                  </a:lnTo>
                  <a:lnTo>
                    <a:pt x="394" y="2364"/>
                  </a:lnTo>
                  <a:lnTo>
                    <a:pt x="394" y="395"/>
                  </a:lnTo>
                  <a:close/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lnTo>
                    <a:pt x="0" y="2562"/>
                  </a:lnTo>
                  <a:cubicBezTo>
                    <a:pt x="0" y="2670"/>
                    <a:pt x="89" y="2758"/>
                    <a:pt x="197" y="2758"/>
                  </a:cubicBezTo>
                  <a:lnTo>
                    <a:pt x="1812" y="2758"/>
                  </a:lnTo>
                  <a:cubicBezTo>
                    <a:pt x="1921" y="2758"/>
                    <a:pt x="2010" y="2670"/>
                    <a:pt x="2010" y="2562"/>
                  </a:cubicBezTo>
                  <a:lnTo>
                    <a:pt x="2010" y="197"/>
                  </a:lnTo>
                  <a:cubicBezTo>
                    <a:pt x="2010" y="89"/>
                    <a:pt x="1921" y="1"/>
                    <a:pt x="1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3375599" y="2163297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9"/>
            <p:cNvSpPr/>
            <p:nvPr/>
          </p:nvSpPr>
          <p:spPr>
            <a:xfrm>
              <a:off x="3375599" y="2192169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9"/>
            <p:cNvSpPr/>
            <p:nvPr/>
          </p:nvSpPr>
          <p:spPr>
            <a:xfrm>
              <a:off x="3375599" y="2221042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9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2083" y="394"/>
                  </a:lnTo>
                  <a:cubicBezTo>
                    <a:pt x="2201" y="394"/>
                    <a:pt x="2296" y="290"/>
                    <a:pt x="2278" y="169"/>
                  </a:cubicBezTo>
                  <a:cubicBezTo>
                    <a:pt x="2264" y="71"/>
                    <a:pt x="2176" y="0"/>
                    <a:pt x="2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9"/>
            <p:cNvSpPr/>
            <p:nvPr/>
          </p:nvSpPr>
          <p:spPr>
            <a:xfrm>
              <a:off x="3375599" y="2249914"/>
              <a:ext cx="49867" cy="14473"/>
            </a:xfrm>
            <a:custGeom>
              <a:avLst/>
              <a:gdLst/>
              <a:ahLst/>
              <a:cxnLst/>
              <a:rect l="l" t="t" r="r" b="b"/>
              <a:pathLst>
                <a:path w="1361" h="395" extrusionOk="0">
                  <a:moveTo>
                    <a:pt x="214" y="0"/>
                  </a:moveTo>
                  <a:cubicBezTo>
                    <a:pt x="95" y="0"/>
                    <a:pt x="1" y="105"/>
                    <a:pt x="19" y="227"/>
                  </a:cubicBezTo>
                  <a:cubicBezTo>
                    <a:pt x="32" y="324"/>
                    <a:pt x="120" y="394"/>
                    <a:pt x="219" y="394"/>
                  </a:cubicBezTo>
                  <a:lnTo>
                    <a:pt x="1142" y="394"/>
                  </a:lnTo>
                  <a:cubicBezTo>
                    <a:pt x="1241" y="394"/>
                    <a:pt x="1329" y="325"/>
                    <a:pt x="1343" y="227"/>
                  </a:cubicBezTo>
                  <a:cubicBezTo>
                    <a:pt x="1361" y="105"/>
                    <a:pt x="1266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9"/>
            <p:cNvSpPr/>
            <p:nvPr/>
          </p:nvSpPr>
          <p:spPr>
            <a:xfrm>
              <a:off x="3368271" y="213160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0"/>
                  </a:moveTo>
                  <a:cubicBezTo>
                    <a:pt x="88" y="0"/>
                    <a:pt x="0" y="89"/>
                    <a:pt x="0" y="197"/>
                  </a:cubicBezTo>
                  <a:cubicBezTo>
                    <a:pt x="0" y="306"/>
                    <a:pt x="88" y="394"/>
                    <a:pt x="196" y="394"/>
                  </a:cubicBezTo>
                  <a:cubicBezTo>
                    <a:pt x="306" y="394"/>
                    <a:pt x="394" y="306"/>
                    <a:pt x="394" y="197"/>
                  </a:cubicBezTo>
                  <a:cubicBezTo>
                    <a:pt x="394" y="89"/>
                    <a:pt x="306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79"/>
          <p:cNvSpPr/>
          <p:nvPr/>
        </p:nvSpPr>
        <p:spPr>
          <a:xfrm>
            <a:off x="1411314" y="2288214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79"/>
          <p:cNvGrpSpPr/>
          <p:nvPr/>
        </p:nvGrpSpPr>
        <p:grpSpPr>
          <a:xfrm>
            <a:off x="1545337" y="2427930"/>
            <a:ext cx="298885" cy="287511"/>
            <a:chOff x="4026142" y="1411884"/>
            <a:chExt cx="384170" cy="369551"/>
          </a:xfrm>
        </p:grpSpPr>
        <p:sp>
          <p:nvSpPr>
            <p:cNvPr id="493" name="Google Shape;493;p79"/>
            <p:cNvSpPr/>
            <p:nvPr/>
          </p:nvSpPr>
          <p:spPr>
            <a:xfrm>
              <a:off x="4134303" y="1411884"/>
              <a:ext cx="164037" cy="203462"/>
            </a:xfrm>
            <a:custGeom>
              <a:avLst/>
              <a:gdLst/>
              <a:ahLst/>
              <a:cxnLst/>
              <a:rect l="l" t="t" r="r" b="b"/>
              <a:pathLst>
                <a:path w="4477" h="5553" extrusionOk="0">
                  <a:moveTo>
                    <a:pt x="2289" y="1"/>
                  </a:moveTo>
                  <a:cubicBezTo>
                    <a:pt x="1743" y="1"/>
                    <a:pt x="1213" y="214"/>
                    <a:pt x="813" y="614"/>
                  </a:cubicBezTo>
                  <a:cubicBezTo>
                    <a:pt x="109" y="1317"/>
                    <a:pt x="1" y="2429"/>
                    <a:pt x="555" y="3255"/>
                  </a:cubicBezTo>
                  <a:lnTo>
                    <a:pt x="1990" y="5393"/>
                  </a:lnTo>
                  <a:cubicBezTo>
                    <a:pt x="2057" y="5492"/>
                    <a:pt x="2170" y="5552"/>
                    <a:pt x="2291" y="5552"/>
                  </a:cubicBezTo>
                  <a:cubicBezTo>
                    <a:pt x="2411" y="5552"/>
                    <a:pt x="2524" y="5492"/>
                    <a:pt x="2591" y="5393"/>
                  </a:cubicBezTo>
                  <a:lnTo>
                    <a:pt x="4025" y="3255"/>
                  </a:lnTo>
                  <a:cubicBezTo>
                    <a:pt x="4384" y="2721"/>
                    <a:pt x="4476" y="2062"/>
                    <a:pt x="4279" y="1449"/>
                  </a:cubicBezTo>
                  <a:cubicBezTo>
                    <a:pt x="4252" y="1365"/>
                    <a:pt x="4174" y="1312"/>
                    <a:pt x="4092" y="1312"/>
                  </a:cubicBezTo>
                  <a:cubicBezTo>
                    <a:pt x="4071" y="1312"/>
                    <a:pt x="4051" y="1315"/>
                    <a:pt x="4031" y="1322"/>
                  </a:cubicBezTo>
                  <a:cubicBezTo>
                    <a:pt x="3927" y="1355"/>
                    <a:pt x="3870" y="1467"/>
                    <a:pt x="3904" y="1569"/>
                  </a:cubicBezTo>
                  <a:cubicBezTo>
                    <a:pt x="4065" y="2067"/>
                    <a:pt x="3989" y="2602"/>
                    <a:pt x="3698" y="3036"/>
                  </a:cubicBezTo>
                  <a:lnTo>
                    <a:pt x="2291" y="5133"/>
                  </a:lnTo>
                  <a:lnTo>
                    <a:pt x="883" y="3036"/>
                  </a:lnTo>
                  <a:cubicBezTo>
                    <a:pt x="433" y="2365"/>
                    <a:pt x="520" y="1463"/>
                    <a:pt x="1091" y="892"/>
                  </a:cubicBezTo>
                  <a:cubicBezTo>
                    <a:pt x="1416" y="568"/>
                    <a:pt x="1846" y="394"/>
                    <a:pt x="2289" y="394"/>
                  </a:cubicBezTo>
                  <a:cubicBezTo>
                    <a:pt x="2463" y="394"/>
                    <a:pt x="2640" y="422"/>
                    <a:pt x="2813" y="477"/>
                  </a:cubicBezTo>
                  <a:cubicBezTo>
                    <a:pt x="2833" y="484"/>
                    <a:pt x="2853" y="487"/>
                    <a:pt x="2873" y="487"/>
                  </a:cubicBezTo>
                  <a:cubicBezTo>
                    <a:pt x="2956" y="487"/>
                    <a:pt x="3033" y="434"/>
                    <a:pt x="3060" y="350"/>
                  </a:cubicBezTo>
                  <a:cubicBezTo>
                    <a:pt x="3093" y="247"/>
                    <a:pt x="3036" y="136"/>
                    <a:pt x="2933" y="102"/>
                  </a:cubicBezTo>
                  <a:cubicBezTo>
                    <a:pt x="2721" y="34"/>
                    <a:pt x="2504" y="1"/>
                    <a:pt x="2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4179077" y="1440683"/>
              <a:ext cx="77970" cy="80938"/>
            </a:xfrm>
            <a:custGeom>
              <a:avLst/>
              <a:gdLst/>
              <a:ahLst/>
              <a:cxnLst/>
              <a:rect l="l" t="t" r="r" b="b"/>
              <a:pathLst>
                <a:path w="2128" h="2209" extrusionOk="0">
                  <a:moveTo>
                    <a:pt x="1072" y="401"/>
                  </a:moveTo>
                  <a:cubicBezTo>
                    <a:pt x="1080" y="401"/>
                    <a:pt x="1088" y="401"/>
                    <a:pt x="1096" y="402"/>
                  </a:cubicBezTo>
                  <a:cubicBezTo>
                    <a:pt x="1224" y="414"/>
                    <a:pt x="1320" y="527"/>
                    <a:pt x="1320" y="655"/>
                  </a:cubicBezTo>
                  <a:lnTo>
                    <a:pt x="1320" y="691"/>
                  </a:lnTo>
                  <a:cubicBezTo>
                    <a:pt x="1320" y="820"/>
                    <a:pt x="1224" y="934"/>
                    <a:pt x="1096" y="945"/>
                  </a:cubicBezTo>
                  <a:cubicBezTo>
                    <a:pt x="1089" y="946"/>
                    <a:pt x="1081" y="946"/>
                    <a:pt x="1074" y="946"/>
                  </a:cubicBezTo>
                  <a:cubicBezTo>
                    <a:pt x="938" y="946"/>
                    <a:pt x="827" y="836"/>
                    <a:pt x="827" y="699"/>
                  </a:cubicBezTo>
                  <a:lnTo>
                    <a:pt x="827" y="647"/>
                  </a:lnTo>
                  <a:cubicBezTo>
                    <a:pt x="827" y="512"/>
                    <a:pt x="937" y="401"/>
                    <a:pt x="1072" y="401"/>
                  </a:cubicBezTo>
                  <a:close/>
                  <a:moveTo>
                    <a:pt x="1252" y="1342"/>
                  </a:moveTo>
                  <a:cubicBezTo>
                    <a:pt x="1516" y="1342"/>
                    <a:pt x="1731" y="1553"/>
                    <a:pt x="1738" y="1815"/>
                  </a:cubicBezTo>
                  <a:lnTo>
                    <a:pt x="398" y="1815"/>
                  </a:lnTo>
                  <a:cubicBezTo>
                    <a:pt x="406" y="1553"/>
                    <a:pt x="621" y="1342"/>
                    <a:pt x="885" y="1342"/>
                  </a:cubicBezTo>
                  <a:close/>
                  <a:moveTo>
                    <a:pt x="1064" y="0"/>
                  </a:moveTo>
                  <a:cubicBezTo>
                    <a:pt x="705" y="0"/>
                    <a:pt x="413" y="292"/>
                    <a:pt x="413" y="650"/>
                  </a:cubicBezTo>
                  <a:lnTo>
                    <a:pt x="413" y="699"/>
                  </a:lnTo>
                  <a:cubicBezTo>
                    <a:pt x="413" y="820"/>
                    <a:pt x="447" y="933"/>
                    <a:pt x="504" y="1029"/>
                  </a:cubicBezTo>
                  <a:cubicBezTo>
                    <a:pt x="206" y="1169"/>
                    <a:pt x="0" y="1475"/>
                    <a:pt x="0" y="1827"/>
                  </a:cubicBezTo>
                  <a:lnTo>
                    <a:pt x="0" y="2011"/>
                  </a:lnTo>
                  <a:cubicBezTo>
                    <a:pt x="0" y="2121"/>
                    <a:pt x="89" y="2209"/>
                    <a:pt x="197" y="2209"/>
                  </a:cubicBezTo>
                  <a:lnTo>
                    <a:pt x="1930" y="2209"/>
                  </a:lnTo>
                  <a:cubicBezTo>
                    <a:pt x="2039" y="2209"/>
                    <a:pt x="2127" y="2121"/>
                    <a:pt x="2127" y="2011"/>
                  </a:cubicBezTo>
                  <a:lnTo>
                    <a:pt x="2127" y="1827"/>
                  </a:lnTo>
                  <a:cubicBezTo>
                    <a:pt x="2127" y="1475"/>
                    <a:pt x="1920" y="1169"/>
                    <a:pt x="1624" y="1029"/>
                  </a:cubicBezTo>
                  <a:cubicBezTo>
                    <a:pt x="1681" y="933"/>
                    <a:pt x="1713" y="819"/>
                    <a:pt x="1713" y="699"/>
                  </a:cubicBezTo>
                  <a:lnTo>
                    <a:pt x="1713" y="654"/>
                  </a:lnTo>
                  <a:cubicBezTo>
                    <a:pt x="1713" y="372"/>
                    <a:pt x="1491" y="81"/>
                    <a:pt x="1216" y="18"/>
                  </a:cubicBezTo>
                  <a:cubicBezTo>
                    <a:pt x="1164" y="6"/>
                    <a:pt x="1113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4026142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9" y="890"/>
                  </a:cubicBezTo>
                  <a:cubicBezTo>
                    <a:pt x="4060" y="1462"/>
                    <a:pt x="4148" y="2363"/>
                    <a:pt x="3698" y="3034"/>
                  </a:cubicBezTo>
                  <a:lnTo>
                    <a:pt x="2290" y="5131"/>
                  </a:lnTo>
                  <a:lnTo>
                    <a:pt x="883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7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1" y="5390"/>
                  </a:cubicBezTo>
                  <a:lnTo>
                    <a:pt x="4025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4071539" y="1606955"/>
              <a:ext cx="77237" cy="80645"/>
            </a:xfrm>
            <a:custGeom>
              <a:avLst/>
              <a:gdLst/>
              <a:ahLst/>
              <a:cxnLst/>
              <a:rect l="l" t="t" r="r" b="b"/>
              <a:pathLst>
                <a:path w="2108" h="2201" extrusionOk="0">
                  <a:moveTo>
                    <a:pt x="1053" y="396"/>
                  </a:moveTo>
                  <a:cubicBezTo>
                    <a:pt x="1061" y="396"/>
                    <a:pt x="1068" y="397"/>
                    <a:pt x="1076" y="397"/>
                  </a:cubicBezTo>
                  <a:cubicBezTo>
                    <a:pt x="1206" y="409"/>
                    <a:pt x="1300" y="521"/>
                    <a:pt x="1300" y="651"/>
                  </a:cubicBezTo>
                  <a:lnTo>
                    <a:pt x="1300" y="686"/>
                  </a:lnTo>
                  <a:cubicBezTo>
                    <a:pt x="1300" y="815"/>
                    <a:pt x="1206" y="928"/>
                    <a:pt x="1076" y="939"/>
                  </a:cubicBezTo>
                  <a:cubicBezTo>
                    <a:pt x="1068" y="940"/>
                    <a:pt x="1061" y="940"/>
                    <a:pt x="1053" y="940"/>
                  </a:cubicBezTo>
                  <a:cubicBezTo>
                    <a:pt x="918" y="940"/>
                    <a:pt x="808" y="830"/>
                    <a:pt x="808" y="695"/>
                  </a:cubicBezTo>
                  <a:lnTo>
                    <a:pt x="808" y="642"/>
                  </a:lnTo>
                  <a:lnTo>
                    <a:pt x="807" y="642"/>
                  </a:lnTo>
                  <a:cubicBezTo>
                    <a:pt x="807" y="507"/>
                    <a:pt x="918" y="396"/>
                    <a:pt x="1053" y="396"/>
                  </a:cubicBezTo>
                  <a:close/>
                  <a:moveTo>
                    <a:pt x="1235" y="1334"/>
                  </a:moveTo>
                  <a:cubicBezTo>
                    <a:pt x="1499" y="1334"/>
                    <a:pt x="1714" y="1545"/>
                    <a:pt x="1720" y="1807"/>
                  </a:cubicBezTo>
                  <a:lnTo>
                    <a:pt x="381" y="1807"/>
                  </a:lnTo>
                  <a:cubicBezTo>
                    <a:pt x="388" y="1545"/>
                    <a:pt x="604" y="1334"/>
                    <a:pt x="867" y="1334"/>
                  </a:cubicBezTo>
                  <a:close/>
                  <a:moveTo>
                    <a:pt x="1055" y="0"/>
                  </a:moveTo>
                  <a:cubicBezTo>
                    <a:pt x="1041" y="0"/>
                    <a:pt x="1027" y="1"/>
                    <a:pt x="1013" y="1"/>
                  </a:cubicBezTo>
                  <a:cubicBezTo>
                    <a:pt x="679" y="22"/>
                    <a:pt x="414" y="301"/>
                    <a:pt x="414" y="640"/>
                  </a:cubicBezTo>
                  <a:lnTo>
                    <a:pt x="414" y="691"/>
                  </a:lnTo>
                  <a:cubicBezTo>
                    <a:pt x="414" y="812"/>
                    <a:pt x="447" y="925"/>
                    <a:pt x="504" y="1021"/>
                  </a:cubicBezTo>
                  <a:cubicBezTo>
                    <a:pt x="20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11" y="2201"/>
                  </a:lnTo>
                  <a:cubicBezTo>
                    <a:pt x="2020" y="2201"/>
                    <a:pt x="2108" y="2113"/>
                    <a:pt x="2108" y="2004"/>
                  </a:cubicBezTo>
                  <a:lnTo>
                    <a:pt x="2108" y="1820"/>
                  </a:lnTo>
                  <a:cubicBezTo>
                    <a:pt x="2108" y="1467"/>
                    <a:pt x="1901" y="1161"/>
                    <a:pt x="1605" y="1021"/>
                  </a:cubicBezTo>
                  <a:cubicBezTo>
                    <a:pt x="1661" y="925"/>
                    <a:pt x="1694" y="812"/>
                    <a:pt x="1694" y="691"/>
                  </a:cubicBezTo>
                  <a:lnTo>
                    <a:pt x="1694" y="656"/>
                  </a:lnTo>
                  <a:cubicBezTo>
                    <a:pt x="1694" y="295"/>
                    <a:pt x="1410" y="0"/>
                    <a:pt x="1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4242501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8" y="890"/>
                  </a:cubicBezTo>
                  <a:cubicBezTo>
                    <a:pt x="4060" y="1462"/>
                    <a:pt x="4148" y="2363"/>
                    <a:pt x="3697" y="3034"/>
                  </a:cubicBezTo>
                  <a:lnTo>
                    <a:pt x="2290" y="5131"/>
                  </a:lnTo>
                  <a:lnTo>
                    <a:pt x="882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6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0" y="5390"/>
                  </a:cubicBezTo>
                  <a:lnTo>
                    <a:pt x="4024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4308233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220" y="0"/>
                  </a:moveTo>
                  <a:cubicBezTo>
                    <a:pt x="165" y="0"/>
                    <a:pt x="111" y="23"/>
                    <a:pt x="72" y="68"/>
                  </a:cubicBezTo>
                  <a:cubicBezTo>
                    <a:pt x="0" y="149"/>
                    <a:pt x="9" y="273"/>
                    <a:pt x="90" y="345"/>
                  </a:cubicBezTo>
                  <a:cubicBezTo>
                    <a:pt x="705" y="886"/>
                    <a:pt x="1126" y="1592"/>
                    <a:pt x="1307" y="2385"/>
                  </a:cubicBezTo>
                  <a:cubicBezTo>
                    <a:pt x="1328" y="2476"/>
                    <a:pt x="1409" y="2538"/>
                    <a:pt x="1499" y="2538"/>
                  </a:cubicBezTo>
                  <a:cubicBezTo>
                    <a:pt x="1513" y="2538"/>
                    <a:pt x="1527" y="2537"/>
                    <a:pt x="1542" y="2533"/>
                  </a:cubicBezTo>
                  <a:cubicBezTo>
                    <a:pt x="1648" y="2509"/>
                    <a:pt x="1715" y="2404"/>
                    <a:pt x="1691" y="2297"/>
                  </a:cubicBezTo>
                  <a:cubicBezTo>
                    <a:pt x="1492" y="1423"/>
                    <a:pt x="1028" y="645"/>
                    <a:pt x="350" y="49"/>
                  </a:cubicBezTo>
                  <a:cubicBezTo>
                    <a:pt x="313" y="16"/>
                    <a:pt x="266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4164128" y="1730872"/>
              <a:ext cx="108161" cy="21691"/>
            </a:xfrm>
            <a:custGeom>
              <a:avLst/>
              <a:gdLst/>
              <a:ahLst/>
              <a:cxnLst/>
              <a:rect l="l" t="t" r="r" b="b"/>
              <a:pathLst>
                <a:path w="2952" h="592" extrusionOk="0">
                  <a:moveTo>
                    <a:pt x="222" y="0"/>
                  </a:moveTo>
                  <a:cubicBezTo>
                    <a:pt x="139" y="0"/>
                    <a:pt x="62" y="53"/>
                    <a:pt x="34" y="136"/>
                  </a:cubicBezTo>
                  <a:cubicBezTo>
                    <a:pt x="1" y="240"/>
                    <a:pt x="58" y="350"/>
                    <a:pt x="162" y="384"/>
                  </a:cubicBezTo>
                  <a:cubicBezTo>
                    <a:pt x="586" y="521"/>
                    <a:pt x="1028" y="592"/>
                    <a:pt x="1477" y="592"/>
                  </a:cubicBezTo>
                  <a:cubicBezTo>
                    <a:pt x="1925" y="592"/>
                    <a:pt x="2367" y="521"/>
                    <a:pt x="2792" y="384"/>
                  </a:cubicBezTo>
                  <a:cubicBezTo>
                    <a:pt x="2895" y="350"/>
                    <a:pt x="2951" y="240"/>
                    <a:pt x="2918" y="136"/>
                  </a:cubicBezTo>
                  <a:cubicBezTo>
                    <a:pt x="2891" y="53"/>
                    <a:pt x="2813" y="0"/>
                    <a:pt x="2730" y="0"/>
                  </a:cubicBezTo>
                  <a:cubicBezTo>
                    <a:pt x="2710" y="0"/>
                    <a:pt x="2690" y="3"/>
                    <a:pt x="2670" y="10"/>
                  </a:cubicBezTo>
                  <a:cubicBezTo>
                    <a:pt x="2285" y="135"/>
                    <a:pt x="1883" y="198"/>
                    <a:pt x="1477" y="198"/>
                  </a:cubicBezTo>
                  <a:cubicBezTo>
                    <a:pt x="1069" y="198"/>
                    <a:pt x="668" y="135"/>
                    <a:pt x="283" y="10"/>
                  </a:cubicBezTo>
                  <a:cubicBezTo>
                    <a:pt x="263" y="3"/>
                    <a:pt x="24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4065347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1495" y="0"/>
                  </a:moveTo>
                  <a:cubicBezTo>
                    <a:pt x="1449" y="0"/>
                    <a:pt x="1403" y="17"/>
                    <a:pt x="1365" y="50"/>
                  </a:cubicBezTo>
                  <a:cubicBezTo>
                    <a:pt x="688" y="645"/>
                    <a:pt x="223" y="1423"/>
                    <a:pt x="25" y="2297"/>
                  </a:cubicBezTo>
                  <a:cubicBezTo>
                    <a:pt x="1" y="2404"/>
                    <a:pt x="67" y="2510"/>
                    <a:pt x="173" y="2534"/>
                  </a:cubicBezTo>
                  <a:cubicBezTo>
                    <a:pt x="188" y="2537"/>
                    <a:pt x="202" y="2538"/>
                    <a:pt x="217" y="2538"/>
                  </a:cubicBezTo>
                  <a:cubicBezTo>
                    <a:pt x="306" y="2538"/>
                    <a:pt x="388" y="2476"/>
                    <a:pt x="408" y="2385"/>
                  </a:cubicBezTo>
                  <a:cubicBezTo>
                    <a:pt x="590" y="1592"/>
                    <a:pt x="1010" y="886"/>
                    <a:pt x="1626" y="345"/>
                  </a:cubicBezTo>
                  <a:cubicBezTo>
                    <a:pt x="1707" y="273"/>
                    <a:pt x="1716" y="150"/>
                    <a:pt x="1643" y="68"/>
                  </a:cubicBezTo>
                  <a:cubicBezTo>
                    <a:pt x="1605" y="23"/>
                    <a:pt x="1550" y="0"/>
                    <a:pt x="1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4287312" y="1606955"/>
              <a:ext cx="77970" cy="80645"/>
            </a:xfrm>
            <a:custGeom>
              <a:avLst/>
              <a:gdLst/>
              <a:ahLst/>
              <a:cxnLst/>
              <a:rect l="l" t="t" r="r" b="b"/>
              <a:pathLst>
                <a:path w="2128" h="2201" extrusionOk="0">
                  <a:moveTo>
                    <a:pt x="1073" y="396"/>
                  </a:moveTo>
                  <a:cubicBezTo>
                    <a:pt x="1081" y="396"/>
                    <a:pt x="1089" y="397"/>
                    <a:pt x="1096" y="397"/>
                  </a:cubicBezTo>
                  <a:cubicBezTo>
                    <a:pt x="1225" y="409"/>
                    <a:pt x="1320" y="521"/>
                    <a:pt x="1320" y="651"/>
                  </a:cubicBezTo>
                  <a:lnTo>
                    <a:pt x="1320" y="686"/>
                  </a:lnTo>
                  <a:cubicBezTo>
                    <a:pt x="1320" y="815"/>
                    <a:pt x="1225" y="928"/>
                    <a:pt x="1096" y="939"/>
                  </a:cubicBezTo>
                  <a:cubicBezTo>
                    <a:pt x="1089" y="940"/>
                    <a:pt x="1081" y="940"/>
                    <a:pt x="1073" y="940"/>
                  </a:cubicBezTo>
                  <a:cubicBezTo>
                    <a:pt x="938" y="940"/>
                    <a:pt x="828" y="830"/>
                    <a:pt x="828" y="695"/>
                  </a:cubicBezTo>
                  <a:lnTo>
                    <a:pt x="828" y="642"/>
                  </a:lnTo>
                  <a:cubicBezTo>
                    <a:pt x="828" y="507"/>
                    <a:pt x="938" y="396"/>
                    <a:pt x="1073" y="396"/>
                  </a:cubicBezTo>
                  <a:close/>
                  <a:moveTo>
                    <a:pt x="1251" y="1334"/>
                  </a:moveTo>
                  <a:cubicBezTo>
                    <a:pt x="1514" y="1334"/>
                    <a:pt x="1730" y="1545"/>
                    <a:pt x="1736" y="1807"/>
                  </a:cubicBezTo>
                  <a:lnTo>
                    <a:pt x="397" y="1807"/>
                  </a:lnTo>
                  <a:cubicBezTo>
                    <a:pt x="404" y="1545"/>
                    <a:pt x="620" y="1334"/>
                    <a:pt x="883" y="1334"/>
                  </a:cubicBezTo>
                  <a:close/>
                  <a:moveTo>
                    <a:pt x="1075" y="0"/>
                  </a:moveTo>
                  <a:cubicBezTo>
                    <a:pt x="1061" y="0"/>
                    <a:pt x="1047" y="1"/>
                    <a:pt x="1033" y="1"/>
                  </a:cubicBezTo>
                  <a:cubicBezTo>
                    <a:pt x="699" y="22"/>
                    <a:pt x="434" y="301"/>
                    <a:pt x="434" y="640"/>
                  </a:cubicBezTo>
                  <a:lnTo>
                    <a:pt x="434" y="691"/>
                  </a:lnTo>
                  <a:cubicBezTo>
                    <a:pt x="434" y="812"/>
                    <a:pt x="468" y="925"/>
                    <a:pt x="528" y="1021"/>
                  </a:cubicBezTo>
                  <a:cubicBezTo>
                    <a:pt x="21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30" y="2201"/>
                  </a:lnTo>
                  <a:cubicBezTo>
                    <a:pt x="2040" y="2201"/>
                    <a:pt x="2128" y="2113"/>
                    <a:pt x="2128" y="2004"/>
                  </a:cubicBezTo>
                  <a:lnTo>
                    <a:pt x="2128" y="1820"/>
                  </a:lnTo>
                  <a:cubicBezTo>
                    <a:pt x="2128" y="1467"/>
                    <a:pt x="1921" y="1161"/>
                    <a:pt x="1625" y="1021"/>
                  </a:cubicBezTo>
                  <a:cubicBezTo>
                    <a:pt x="1681" y="925"/>
                    <a:pt x="1714" y="812"/>
                    <a:pt x="1714" y="691"/>
                  </a:cubicBezTo>
                  <a:lnTo>
                    <a:pt x="1714" y="656"/>
                  </a:lnTo>
                  <a:cubicBezTo>
                    <a:pt x="1714" y="295"/>
                    <a:pt x="143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4260015" y="143221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79"/>
          <p:cNvSpPr/>
          <p:nvPr/>
        </p:nvSpPr>
        <p:spPr>
          <a:xfrm>
            <a:off x="4345546" y="2273329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79"/>
          <p:cNvGrpSpPr/>
          <p:nvPr/>
        </p:nvGrpSpPr>
        <p:grpSpPr>
          <a:xfrm>
            <a:off x="4466469" y="2427899"/>
            <a:ext cx="300794" cy="287625"/>
            <a:chOff x="4806098" y="1411811"/>
            <a:chExt cx="386625" cy="369698"/>
          </a:xfrm>
        </p:grpSpPr>
        <p:sp>
          <p:nvSpPr>
            <p:cNvPr id="505" name="Google Shape;505;p79"/>
            <p:cNvSpPr/>
            <p:nvPr/>
          </p:nvSpPr>
          <p:spPr>
            <a:xfrm>
              <a:off x="4806098" y="1417453"/>
              <a:ext cx="386625" cy="273554"/>
            </a:xfrm>
            <a:custGeom>
              <a:avLst/>
              <a:gdLst/>
              <a:ahLst/>
              <a:cxnLst/>
              <a:rect l="l" t="t" r="r" b="b"/>
              <a:pathLst>
                <a:path w="10552" h="7466" extrusionOk="0">
                  <a:moveTo>
                    <a:pt x="4820" y="3144"/>
                  </a:moveTo>
                  <a:cubicBezTo>
                    <a:pt x="4778" y="3229"/>
                    <a:pt x="4737" y="3328"/>
                    <a:pt x="4698" y="3444"/>
                  </a:cubicBezTo>
                  <a:cubicBezTo>
                    <a:pt x="4568" y="3833"/>
                    <a:pt x="4492" y="4333"/>
                    <a:pt x="4476" y="4869"/>
                  </a:cubicBezTo>
                  <a:lnTo>
                    <a:pt x="3406" y="4869"/>
                  </a:lnTo>
                  <a:cubicBezTo>
                    <a:pt x="3486" y="4052"/>
                    <a:pt x="4058" y="3376"/>
                    <a:pt x="4820" y="3144"/>
                  </a:cubicBezTo>
                  <a:close/>
                  <a:moveTo>
                    <a:pt x="5405" y="3057"/>
                  </a:moveTo>
                  <a:cubicBezTo>
                    <a:pt x="5470" y="3057"/>
                    <a:pt x="5613" y="3194"/>
                    <a:pt x="5738" y="3569"/>
                  </a:cubicBezTo>
                  <a:cubicBezTo>
                    <a:pt x="5855" y="3919"/>
                    <a:pt x="5925" y="4375"/>
                    <a:pt x="5941" y="4869"/>
                  </a:cubicBezTo>
                  <a:lnTo>
                    <a:pt x="4870" y="4869"/>
                  </a:lnTo>
                  <a:cubicBezTo>
                    <a:pt x="4884" y="4375"/>
                    <a:pt x="4955" y="3919"/>
                    <a:pt x="5072" y="3569"/>
                  </a:cubicBezTo>
                  <a:cubicBezTo>
                    <a:pt x="5197" y="3194"/>
                    <a:pt x="5340" y="3057"/>
                    <a:pt x="5405" y="3057"/>
                  </a:cubicBezTo>
                  <a:close/>
                  <a:moveTo>
                    <a:pt x="5990" y="3144"/>
                  </a:moveTo>
                  <a:cubicBezTo>
                    <a:pt x="6753" y="3376"/>
                    <a:pt x="7325" y="4052"/>
                    <a:pt x="7404" y="4869"/>
                  </a:cubicBezTo>
                  <a:lnTo>
                    <a:pt x="6335" y="4869"/>
                  </a:lnTo>
                  <a:cubicBezTo>
                    <a:pt x="6319" y="4333"/>
                    <a:pt x="6241" y="3833"/>
                    <a:pt x="6112" y="3444"/>
                  </a:cubicBezTo>
                  <a:cubicBezTo>
                    <a:pt x="6073" y="3328"/>
                    <a:pt x="6032" y="3229"/>
                    <a:pt x="5990" y="3144"/>
                  </a:cubicBezTo>
                  <a:close/>
                  <a:moveTo>
                    <a:pt x="4476" y="5263"/>
                  </a:moveTo>
                  <a:cubicBezTo>
                    <a:pt x="4492" y="5799"/>
                    <a:pt x="4568" y="6299"/>
                    <a:pt x="4698" y="6688"/>
                  </a:cubicBezTo>
                  <a:cubicBezTo>
                    <a:pt x="4737" y="6804"/>
                    <a:pt x="4778" y="6903"/>
                    <a:pt x="4820" y="6988"/>
                  </a:cubicBezTo>
                  <a:cubicBezTo>
                    <a:pt x="4058" y="6755"/>
                    <a:pt x="3486" y="6080"/>
                    <a:pt x="3406" y="5263"/>
                  </a:cubicBezTo>
                  <a:close/>
                  <a:moveTo>
                    <a:pt x="7405" y="5263"/>
                  </a:moveTo>
                  <a:cubicBezTo>
                    <a:pt x="7325" y="6080"/>
                    <a:pt x="6753" y="6755"/>
                    <a:pt x="5990" y="6988"/>
                  </a:cubicBezTo>
                  <a:cubicBezTo>
                    <a:pt x="6032" y="6903"/>
                    <a:pt x="6073" y="6804"/>
                    <a:pt x="6112" y="6688"/>
                  </a:cubicBezTo>
                  <a:cubicBezTo>
                    <a:pt x="6241" y="6299"/>
                    <a:pt x="6319" y="5799"/>
                    <a:pt x="6335" y="5263"/>
                  </a:cubicBezTo>
                  <a:close/>
                  <a:moveTo>
                    <a:pt x="5941" y="5263"/>
                  </a:moveTo>
                  <a:cubicBezTo>
                    <a:pt x="5926" y="5756"/>
                    <a:pt x="5856" y="6213"/>
                    <a:pt x="5738" y="6564"/>
                  </a:cubicBezTo>
                  <a:cubicBezTo>
                    <a:pt x="5613" y="6939"/>
                    <a:pt x="5470" y="7076"/>
                    <a:pt x="5405" y="7076"/>
                  </a:cubicBezTo>
                  <a:cubicBezTo>
                    <a:pt x="5340" y="7076"/>
                    <a:pt x="5197" y="6939"/>
                    <a:pt x="5072" y="6564"/>
                  </a:cubicBezTo>
                  <a:cubicBezTo>
                    <a:pt x="4956" y="6213"/>
                    <a:pt x="4884" y="5756"/>
                    <a:pt x="4870" y="5263"/>
                  </a:cubicBezTo>
                  <a:close/>
                  <a:moveTo>
                    <a:pt x="3782" y="1"/>
                  </a:moveTo>
                  <a:cubicBezTo>
                    <a:pt x="3760" y="1"/>
                    <a:pt x="3737" y="5"/>
                    <a:pt x="3714" y="13"/>
                  </a:cubicBezTo>
                  <a:cubicBezTo>
                    <a:pt x="3210" y="199"/>
                    <a:pt x="2775" y="527"/>
                    <a:pt x="2456" y="963"/>
                  </a:cubicBezTo>
                  <a:cubicBezTo>
                    <a:pt x="2162" y="1363"/>
                    <a:pt x="1987" y="1830"/>
                    <a:pt x="1941" y="2323"/>
                  </a:cubicBezTo>
                  <a:cubicBezTo>
                    <a:pt x="720" y="2597"/>
                    <a:pt x="0" y="4123"/>
                    <a:pt x="1092" y="5408"/>
                  </a:cubicBezTo>
                  <a:cubicBezTo>
                    <a:pt x="1324" y="5680"/>
                    <a:pt x="1665" y="5834"/>
                    <a:pt x="2023" y="5834"/>
                  </a:cubicBezTo>
                  <a:lnTo>
                    <a:pt x="3129" y="5834"/>
                  </a:lnTo>
                  <a:cubicBezTo>
                    <a:pt x="3452" y="6783"/>
                    <a:pt x="4350" y="7465"/>
                    <a:pt x="5405" y="7465"/>
                  </a:cubicBezTo>
                  <a:cubicBezTo>
                    <a:pt x="6460" y="7465"/>
                    <a:pt x="7359" y="6783"/>
                    <a:pt x="7681" y="5834"/>
                  </a:cubicBezTo>
                  <a:lnTo>
                    <a:pt x="9207" y="5834"/>
                  </a:lnTo>
                  <a:cubicBezTo>
                    <a:pt x="9445" y="5834"/>
                    <a:pt x="9761" y="5683"/>
                    <a:pt x="9907" y="5495"/>
                  </a:cubicBezTo>
                  <a:cubicBezTo>
                    <a:pt x="10552" y="4665"/>
                    <a:pt x="10234" y="3709"/>
                    <a:pt x="9507" y="3376"/>
                  </a:cubicBezTo>
                  <a:cubicBezTo>
                    <a:pt x="9514" y="3310"/>
                    <a:pt x="9517" y="3243"/>
                    <a:pt x="9517" y="3177"/>
                  </a:cubicBezTo>
                  <a:cubicBezTo>
                    <a:pt x="9517" y="2196"/>
                    <a:pt x="8720" y="1399"/>
                    <a:pt x="7740" y="1399"/>
                  </a:cubicBezTo>
                  <a:cubicBezTo>
                    <a:pt x="7540" y="1399"/>
                    <a:pt x="7344" y="1431"/>
                    <a:pt x="7158" y="1496"/>
                  </a:cubicBezTo>
                  <a:cubicBezTo>
                    <a:pt x="6864" y="808"/>
                    <a:pt x="6304" y="275"/>
                    <a:pt x="5595" y="13"/>
                  </a:cubicBezTo>
                  <a:cubicBezTo>
                    <a:pt x="5573" y="5"/>
                    <a:pt x="5550" y="1"/>
                    <a:pt x="5527" y="1"/>
                  </a:cubicBezTo>
                  <a:cubicBezTo>
                    <a:pt x="5404" y="1"/>
                    <a:pt x="5292" y="118"/>
                    <a:pt x="5342" y="283"/>
                  </a:cubicBezTo>
                  <a:cubicBezTo>
                    <a:pt x="5355" y="324"/>
                    <a:pt x="5386" y="358"/>
                    <a:pt x="5427" y="371"/>
                  </a:cubicBezTo>
                  <a:cubicBezTo>
                    <a:pt x="6099" y="607"/>
                    <a:pt x="6637" y="1154"/>
                    <a:pt x="6864" y="1828"/>
                  </a:cubicBezTo>
                  <a:cubicBezTo>
                    <a:pt x="6867" y="1838"/>
                    <a:pt x="6872" y="1847"/>
                    <a:pt x="6877" y="1856"/>
                  </a:cubicBezTo>
                  <a:cubicBezTo>
                    <a:pt x="6918" y="1920"/>
                    <a:pt x="6982" y="1952"/>
                    <a:pt x="7047" y="1952"/>
                  </a:cubicBezTo>
                  <a:cubicBezTo>
                    <a:pt x="7077" y="1952"/>
                    <a:pt x="7107" y="1946"/>
                    <a:pt x="7134" y="1932"/>
                  </a:cubicBezTo>
                  <a:cubicBezTo>
                    <a:pt x="7323" y="1840"/>
                    <a:pt x="7528" y="1792"/>
                    <a:pt x="7740" y="1792"/>
                  </a:cubicBezTo>
                  <a:cubicBezTo>
                    <a:pt x="8503" y="1792"/>
                    <a:pt x="9125" y="2413"/>
                    <a:pt x="9125" y="3177"/>
                  </a:cubicBezTo>
                  <a:cubicBezTo>
                    <a:pt x="9125" y="3272"/>
                    <a:pt x="9114" y="3369"/>
                    <a:pt x="9094" y="3463"/>
                  </a:cubicBezTo>
                  <a:cubicBezTo>
                    <a:pt x="9073" y="3563"/>
                    <a:pt x="9132" y="3662"/>
                    <a:pt x="9230" y="3692"/>
                  </a:cubicBezTo>
                  <a:cubicBezTo>
                    <a:pt x="9809" y="3869"/>
                    <a:pt x="10098" y="4583"/>
                    <a:pt x="9625" y="5199"/>
                  </a:cubicBezTo>
                  <a:cubicBezTo>
                    <a:pt x="9507" y="5351"/>
                    <a:pt x="9325" y="5440"/>
                    <a:pt x="9133" y="5440"/>
                  </a:cubicBezTo>
                  <a:lnTo>
                    <a:pt x="7778" y="5440"/>
                  </a:lnTo>
                  <a:cubicBezTo>
                    <a:pt x="7798" y="5317"/>
                    <a:pt x="7809" y="5191"/>
                    <a:pt x="7809" y="5062"/>
                  </a:cubicBezTo>
                  <a:cubicBezTo>
                    <a:pt x="7809" y="3737"/>
                    <a:pt x="6731" y="2660"/>
                    <a:pt x="5406" y="2660"/>
                  </a:cubicBezTo>
                  <a:cubicBezTo>
                    <a:pt x="4966" y="2660"/>
                    <a:pt x="4499" y="2778"/>
                    <a:pt x="4035" y="3047"/>
                  </a:cubicBezTo>
                  <a:cubicBezTo>
                    <a:pt x="3808" y="3177"/>
                    <a:pt x="3615" y="3358"/>
                    <a:pt x="3472" y="3577"/>
                  </a:cubicBezTo>
                  <a:cubicBezTo>
                    <a:pt x="3053" y="4219"/>
                    <a:pt x="2940" y="4863"/>
                    <a:pt x="3032" y="5440"/>
                  </a:cubicBezTo>
                  <a:lnTo>
                    <a:pt x="2093" y="5440"/>
                  </a:lnTo>
                  <a:cubicBezTo>
                    <a:pt x="1811" y="5440"/>
                    <a:pt x="1543" y="5317"/>
                    <a:pt x="1362" y="5101"/>
                  </a:cubicBezTo>
                  <a:cubicBezTo>
                    <a:pt x="482" y="4060"/>
                    <a:pt x="1131" y="2816"/>
                    <a:pt x="2154" y="2684"/>
                  </a:cubicBezTo>
                  <a:cubicBezTo>
                    <a:pt x="2249" y="2673"/>
                    <a:pt x="2323" y="2592"/>
                    <a:pt x="2326" y="2495"/>
                  </a:cubicBezTo>
                  <a:cubicBezTo>
                    <a:pt x="2341" y="2025"/>
                    <a:pt x="2495" y="1575"/>
                    <a:pt x="2773" y="1195"/>
                  </a:cubicBezTo>
                  <a:cubicBezTo>
                    <a:pt x="3054" y="814"/>
                    <a:pt x="3437" y="528"/>
                    <a:pt x="3882" y="371"/>
                  </a:cubicBezTo>
                  <a:cubicBezTo>
                    <a:pt x="3922" y="358"/>
                    <a:pt x="3955" y="324"/>
                    <a:pt x="3967" y="283"/>
                  </a:cubicBezTo>
                  <a:cubicBezTo>
                    <a:pt x="4017" y="118"/>
                    <a:pt x="3906" y="1"/>
                    <a:pt x="3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9"/>
            <p:cNvSpPr/>
            <p:nvPr/>
          </p:nvSpPr>
          <p:spPr>
            <a:xfrm>
              <a:off x="4834750" y="1651400"/>
              <a:ext cx="99001" cy="130109"/>
            </a:xfrm>
            <a:custGeom>
              <a:avLst/>
              <a:gdLst/>
              <a:ahLst/>
              <a:cxnLst/>
              <a:rect l="l" t="t" r="r" b="b"/>
              <a:pathLst>
                <a:path w="2702" h="3551" extrusionOk="0">
                  <a:moveTo>
                    <a:pt x="1677" y="394"/>
                  </a:moveTo>
                  <a:lnTo>
                    <a:pt x="1677" y="2207"/>
                  </a:lnTo>
                  <a:cubicBezTo>
                    <a:pt x="1677" y="2315"/>
                    <a:pt x="1765" y="2404"/>
                    <a:pt x="1874" y="2404"/>
                  </a:cubicBezTo>
                  <a:lnTo>
                    <a:pt x="2028" y="2404"/>
                  </a:lnTo>
                  <a:lnTo>
                    <a:pt x="1362" y="3074"/>
                  </a:lnTo>
                  <a:lnTo>
                    <a:pt x="696" y="2404"/>
                  </a:lnTo>
                  <a:lnTo>
                    <a:pt x="850" y="2404"/>
                  </a:lnTo>
                  <a:cubicBezTo>
                    <a:pt x="959" y="2404"/>
                    <a:pt x="1047" y="2315"/>
                    <a:pt x="1047" y="2207"/>
                  </a:cubicBezTo>
                  <a:lnTo>
                    <a:pt x="1047" y="394"/>
                  </a:lnTo>
                  <a:close/>
                  <a:moveTo>
                    <a:pt x="847" y="0"/>
                  </a:moveTo>
                  <a:cubicBezTo>
                    <a:pt x="740" y="0"/>
                    <a:pt x="653" y="88"/>
                    <a:pt x="653" y="195"/>
                  </a:cubicBezTo>
                  <a:lnTo>
                    <a:pt x="653" y="2010"/>
                  </a:lnTo>
                  <a:lnTo>
                    <a:pt x="221" y="2010"/>
                  </a:lnTo>
                  <a:cubicBezTo>
                    <a:pt x="169" y="2010"/>
                    <a:pt x="117" y="2029"/>
                    <a:pt x="81" y="2066"/>
                  </a:cubicBezTo>
                  <a:cubicBezTo>
                    <a:pt x="1" y="2148"/>
                    <a:pt x="6" y="2272"/>
                    <a:pt x="81" y="2347"/>
                  </a:cubicBezTo>
                  <a:lnTo>
                    <a:pt x="1222" y="3493"/>
                  </a:lnTo>
                  <a:cubicBezTo>
                    <a:pt x="1235" y="3505"/>
                    <a:pt x="1250" y="3518"/>
                    <a:pt x="1267" y="3526"/>
                  </a:cubicBezTo>
                  <a:cubicBezTo>
                    <a:pt x="1297" y="3543"/>
                    <a:pt x="1330" y="3551"/>
                    <a:pt x="1361" y="3551"/>
                  </a:cubicBezTo>
                  <a:cubicBezTo>
                    <a:pt x="1413" y="3551"/>
                    <a:pt x="1464" y="3530"/>
                    <a:pt x="1501" y="3493"/>
                  </a:cubicBezTo>
                  <a:lnTo>
                    <a:pt x="2641" y="2348"/>
                  </a:lnTo>
                  <a:cubicBezTo>
                    <a:pt x="2678" y="2311"/>
                    <a:pt x="2701" y="2261"/>
                    <a:pt x="2701" y="2208"/>
                  </a:cubicBezTo>
                  <a:cubicBezTo>
                    <a:pt x="2700" y="2093"/>
                    <a:pt x="2609" y="2010"/>
                    <a:pt x="2504" y="2010"/>
                  </a:cubicBezTo>
                  <a:lnTo>
                    <a:pt x="2071" y="2010"/>
                  </a:lnTo>
                  <a:lnTo>
                    <a:pt x="2071" y="195"/>
                  </a:lnTo>
                  <a:cubicBezTo>
                    <a:pt x="2071" y="88"/>
                    <a:pt x="1984" y="0"/>
                    <a:pt x="1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9"/>
            <p:cNvSpPr/>
            <p:nvPr/>
          </p:nvSpPr>
          <p:spPr>
            <a:xfrm>
              <a:off x="5073680" y="1651253"/>
              <a:ext cx="99697" cy="130109"/>
            </a:xfrm>
            <a:custGeom>
              <a:avLst/>
              <a:gdLst/>
              <a:ahLst/>
              <a:cxnLst/>
              <a:rect l="l" t="t" r="r" b="b"/>
              <a:pathLst>
                <a:path w="2721" h="3551" extrusionOk="0">
                  <a:moveTo>
                    <a:pt x="1360" y="477"/>
                  </a:moveTo>
                  <a:lnTo>
                    <a:pt x="2026" y="1147"/>
                  </a:lnTo>
                  <a:lnTo>
                    <a:pt x="1872" y="1147"/>
                  </a:lnTo>
                  <a:cubicBezTo>
                    <a:pt x="1764" y="1147"/>
                    <a:pt x="1676" y="1235"/>
                    <a:pt x="1676" y="1344"/>
                  </a:cubicBezTo>
                  <a:lnTo>
                    <a:pt x="1676" y="3157"/>
                  </a:lnTo>
                  <a:lnTo>
                    <a:pt x="1045" y="3157"/>
                  </a:lnTo>
                  <a:lnTo>
                    <a:pt x="1045" y="1344"/>
                  </a:lnTo>
                  <a:cubicBezTo>
                    <a:pt x="1045" y="1235"/>
                    <a:pt x="957" y="1147"/>
                    <a:pt x="848" y="1147"/>
                  </a:cubicBezTo>
                  <a:lnTo>
                    <a:pt x="695" y="1147"/>
                  </a:lnTo>
                  <a:lnTo>
                    <a:pt x="1360" y="477"/>
                  </a:lnTo>
                  <a:close/>
                  <a:moveTo>
                    <a:pt x="1360" y="1"/>
                  </a:moveTo>
                  <a:cubicBezTo>
                    <a:pt x="1310" y="1"/>
                    <a:pt x="1260" y="20"/>
                    <a:pt x="1222" y="58"/>
                  </a:cubicBezTo>
                  <a:lnTo>
                    <a:pt x="79" y="1204"/>
                  </a:lnTo>
                  <a:cubicBezTo>
                    <a:pt x="9" y="1275"/>
                    <a:pt x="0" y="1391"/>
                    <a:pt x="70" y="1473"/>
                  </a:cubicBezTo>
                  <a:cubicBezTo>
                    <a:pt x="107" y="1518"/>
                    <a:pt x="164" y="1541"/>
                    <a:pt x="222" y="1541"/>
                  </a:cubicBezTo>
                  <a:lnTo>
                    <a:pt x="652" y="1541"/>
                  </a:lnTo>
                  <a:lnTo>
                    <a:pt x="652" y="3353"/>
                  </a:lnTo>
                  <a:cubicBezTo>
                    <a:pt x="652" y="3462"/>
                    <a:pt x="740" y="3550"/>
                    <a:pt x="848" y="3550"/>
                  </a:cubicBezTo>
                  <a:lnTo>
                    <a:pt x="1873" y="3550"/>
                  </a:lnTo>
                  <a:cubicBezTo>
                    <a:pt x="1981" y="3550"/>
                    <a:pt x="2069" y="3462"/>
                    <a:pt x="2069" y="3353"/>
                  </a:cubicBezTo>
                  <a:lnTo>
                    <a:pt x="2069" y="1541"/>
                  </a:lnTo>
                  <a:lnTo>
                    <a:pt x="2499" y="1541"/>
                  </a:lnTo>
                  <a:cubicBezTo>
                    <a:pt x="2557" y="1541"/>
                    <a:pt x="2614" y="1518"/>
                    <a:pt x="2651" y="1473"/>
                  </a:cubicBezTo>
                  <a:cubicBezTo>
                    <a:pt x="2721" y="1391"/>
                    <a:pt x="2712" y="1275"/>
                    <a:pt x="2642" y="1204"/>
                  </a:cubicBezTo>
                  <a:lnTo>
                    <a:pt x="1499" y="58"/>
                  </a:lnTo>
                  <a:cubicBezTo>
                    <a:pt x="1461" y="20"/>
                    <a:pt x="1411" y="1"/>
                    <a:pt x="1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9"/>
            <p:cNvSpPr/>
            <p:nvPr/>
          </p:nvSpPr>
          <p:spPr>
            <a:xfrm>
              <a:off x="4969402" y="1411811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cubicBezTo>
                    <a:pt x="307" y="394"/>
                    <a:pt x="395" y="306"/>
                    <a:pt x="395" y="198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79"/>
          <p:cNvSpPr/>
          <p:nvPr/>
        </p:nvSpPr>
        <p:spPr>
          <a:xfrm>
            <a:off x="3206050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9"/>
          <p:cNvSpPr/>
          <p:nvPr/>
        </p:nvSpPr>
        <p:spPr>
          <a:xfrm>
            <a:off x="5995075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9"/>
          <p:cNvSpPr txBox="1">
            <a:spLocks noGrp="1"/>
          </p:cNvSpPr>
          <p:nvPr>
            <p:ph type="title" idx="9"/>
          </p:nvPr>
        </p:nvSpPr>
        <p:spPr>
          <a:xfrm>
            <a:off x="6365870" y="146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Fillna</a:t>
            </a:r>
            <a:endParaRPr/>
          </a:p>
        </p:txBody>
      </p:sp>
      <p:sp>
        <p:nvSpPr>
          <p:cNvPr id="512" name="Google Shape;512;p79"/>
          <p:cNvSpPr txBox="1">
            <a:spLocks noGrp="1"/>
          </p:cNvSpPr>
          <p:nvPr>
            <p:ph type="title" idx="9"/>
          </p:nvPr>
        </p:nvSpPr>
        <p:spPr>
          <a:xfrm>
            <a:off x="62980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WEATHER_CONDITION</a:t>
            </a:r>
            <a:endParaRPr sz="1500"/>
          </a:p>
        </p:txBody>
      </p:sp>
      <p:sp>
        <p:nvSpPr>
          <p:cNvPr id="513" name="Google Shape;513;p79"/>
          <p:cNvSpPr txBox="1">
            <a:spLocks noGrp="1"/>
          </p:cNvSpPr>
          <p:nvPr>
            <p:ph type="title" idx="9"/>
          </p:nvPr>
        </p:nvSpPr>
        <p:spPr>
          <a:xfrm>
            <a:off x="3464170" y="1432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title" idx="9"/>
          </p:nvPr>
        </p:nvSpPr>
        <p:spPr>
          <a:xfrm>
            <a:off x="562470" y="143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title" idx="9"/>
          </p:nvPr>
        </p:nvSpPr>
        <p:spPr>
          <a:xfrm>
            <a:off x="426825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TEMPERATURE</a:t>
            </a:r>
            <a:endParaRPr sz="1500"/>
          </a:p>
        </p:txBody>
      </p:sp>
      <p:sp>
        <p:nvSpPr>
          <p:cNvPr id="516" name="Google Shape;516;p79"/>
          <p:cNvSpPr txBox="1">
            <a:spLocks noGrp="1"/>
          </p:cNvSpPr>
          <p:nvPr>
            <p:ph type="title" idx="9"/>
          </p:nvPr>
        </p:nvSpPr>
        <p:spPr>
          <a:xfrm>
            <a:off x="49462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HUMIDITY</a:t>
            </a:r>
            <a:endParaRPr sz="1500"/>
          </a:p>
        </p:txBody>
      </p:sp>
      <p:sp>
        <p:nvSpPr>
          <p:cNvPr id="517" name="Google Shape;517;p79"/>
          <p:cNvSpPr txBox="1">
            <a:spLocks noGrp="1"/>
          </p:cNvSpPr>
          <p:nvPr>
            <p:ph type="title" idx="9"/>
          </p:nvPr>
        </p:nvSpPr>
        <p:spPr>
          <a:xfrm>
            <a:off x="3396362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PRESSURE</a:t>
            </a:r>
            <a:endParaRPr sz="1500"/>
          </a:p>
        </p:txBody>
      </p:sp>
      <p:sp>
        <p:nvSpPr>
          <p:cNvPr id="518" name="Google Shape;518;p79"/>
          <p:cNvSpPr txBox="1">
            <a:spLocks noGrp="1"/>
          </p:cNvSpPr>
          <p:nvPr>
            <p:ph type="title" idx="9"/>
          </p:nvPr>
        </p:nvSpPr>
        <p:spPr>
          <a:xfrm>
            <a:off x="33963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WIND_SPEED</a:t>
            </a:r>
            <a:endParaRPr sz="1500"/>
          </a:p>
        </p:txBody>
      </p:sp>
      <p:sp>
        <p:nvSpPr>
          <p:cNvPr id="519" name="Google Shape;519;p79"/>
          <p:cNvSpPr txBox="1">
            <a:spLocks noGrp="1"/>
          </p:cNvSpPr>
          <p:nvPr>
            <p:ph type="subTitle" idx="13"/>
          </p:nvPr>
        </p:nvSpPr>
        <p:spPr>
          <a:xfrm>
            <a:off x="242433" y="3761300"/>
            <a:ext cx="2901725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between -1 and 1</a:t>
            </a:r>
            <a:endParaRPr sz="1600"/>
          </a:p>
        </p:txBody>
      </p:sp>
      <p:sp>
        <p:nvSpPr>
          <p:cNvPr id="520" name="Google Shape;520;p79"/>
          <p:cNvSpPr txBox="1">
            <a:spLocks noGrp="1"/>
          </p:cNvSpPr>
          <p:nvPr>
            <p:ph type="subTitle" idx="13"/>
          </p:nvPr>
        </p:nvSpPr>
        <p:spPr>
          <a:xfrm>
            <a:off x="3464175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less than-1 or greater than 1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0"/>
                            </p:stCondLst>
                            <p:childTnLst>
                              <p:par>
                                <p:cTn id="1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3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60"/>
                            </p:stCondLst>
                            <p:childTnLst>
                              <p:par>
                                <p:cTn id="36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1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1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8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72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63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74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74"/>
                            </p:stCondLst>
                            <p:childTnLst>
                              <p:par>
                                <p:cTn id="6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2" dur="2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5" dur="2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24"/>
                            </p:stCondLst>
                            <p:childTnLst>
                              <p:par>
                                <p:cTn id="6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74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24"/>
                            </p:stCondLst>
                            <p:childTnLst>
                              <p:par>
                                <p:cTn id="7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1" grpId="0"/>
      <p:bldP spid="472" grpId="0" build="p"/>
      <p:bldP spid="473" grpId="0" animBg="1"/>
      <p:bldP spid="491" grpId="0" animBg="1"/>
      <p:bldP spid="503" grpId="0" animBg="1"/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18" grpId="0"/>
      <p:bldP spid="519" grpId="0" uiExpand="1" build="p"/>
      <p:bldP spid="520" grpId="0" uiExpand="1" build="p"/>
    </p:bldLst>
  </p:timing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</Words>
  <Application>Microsoft Office PowerPoint</Application>
  <PresentationFormat>On-screen Show (16:9)</PresentationFormat>
  <Paragraphs>304</Paragraphs>
  <Slides>53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Inter</vt:lpstr>
      <vt:lpstr>Arial</vt:lpstr>
      <vt:lpstr>Open Sans</vt:lpstr>
      <vt:lpstr>Poppins</vt:lpstr>
      <vt:lpstr>Courier New</vt:lpstr>
      <vt:lpstr>Process of Management Information System for Business by Slidesgo</vt:lpstr>
      <vt:lpstr>SC1015 Mini Project</vt:lpstr>
      <vt:lpstr>01</vt:lpstr>
      <vt:lpstr>Road Accidents  in the United States</vt:lpstr>
      <vt:lpstr>How do different factors affect severity of road accidents in the US?</vt:lpstr>
      <vt:lpstr>Data collected:  US Accidents (2016-2021) By Sobhan Moosavi  from Kaggle.com</vt:lpstr>
      <vt:lpstr>02</vt:lpstr>
      <vt:lpstr>Distance and Severity as  response variables</vt:lpstr>
      <vt:lpstr>Data Preparation: Extract 20 Columns</vt:lpstr>
      <vt:lpstr>Data Preparation: Replace NULL Inputs</vt:lpstr>
      <vt:lpstr>Data Preparation: Weather Conditions</vt:lpstr>
      <vt:lpstr>03</vt:lpstr>
      <vt:lpstr>Response Variable: Distance</vt:lpstr>
      <vt:lpstr>Response Variable: Severity</vt:lpstr>
      <vt:lpstr>Numeric Predictors</vt:lpstr>
      <vt:lpstr>PowerPoint Presentation</vt:lpstr>
      <vt:lpstr>Categorical Predictors</vt:lpstr>
      <vt:lpstr>Severity vs Distance</vt:lpstr>
      <vt:lpstr>Geospatial Visualization</vt:lpstr>
      <vt:lpstr>Correlation between Numeric Variables</vt:lpstr>
      <vt:lpstr>Time vs Accident</vt:lpstr>
      <vt:lpstr>Weather Condition vs Accident</vt:lpstr>
      <vt:lpstr>EDA via Tableau</vt:lpstr>
      <vt:lpstr>04</vt:lpstr>
      <vt:lpstr>OLS LinearRegression</vt:lpstr>
      <vt:lpstr>OLS Linear Regression (initial data)</vt:lpstr>
      <vt:lpstr>OLS Linear Regression (with StandardScalar)</vt:lpstr>
      <vt:lpstr>OneHotEncoder</vt:lpstr>
      <vt:lpstr>DecisionTreeClassifier</vt:lpstr>
      <vt:lpstr>DecisionTreeClassifier (initial data)</vt:lpstr>
      <vt:lpstr>Resample (Imbalanced Data)</vt:lpstr>
      <vt:lpstr>DecisionTreeClassifier (upsampled data)</vt:lpstr>
      <vt:lpstr>GridSearchCV (cross-validation)</vt:lpstr>
      <vt:lpstr>DecisionTreeClassifier (cross-validated)</vt:lpstr>
      <vt:lpstr>RandomForestClassifier</vt:lpstr>
      <vt:lpstr>RandomForestClassifier (upsampled data)</vt:lpstr>
      <vt:lpstr>RandomForestClassifier (cross-validated)</vt:lpstr>
      <vt:lpstr>What if we use</vt:lpstr>
      <vt:lpstr>BalancedBaggingClassifier</vt:lpstr>
      <vt:lpstr>BalancedBaggingClassifier</vt:lpstr>
      <vt:lpstr>BalancedRandomForestClassifier</vt:lpstr>
      <vt:lpstr>BalancedRandomForestClassifier</vt:lpstr>
      <vt:lpstr>Upsampled Data vs Imbalanced Data</vt:lpstr>
      <vt:lpstr>Logistic Regression</vt:lpstr>
      <vt:lpstr>Logistic Regression</vt:lpstr>
      <vt:lpstr>eli 5</vt:lpstr>
      <vt:lpstr>05</vt:lpstr>
      <vt:lpstr>Best Model: Imbalanced-learn BalancedBaggingClassifier BalancedRandomForestClassifier</vt:lpstr>
      <vt:lpstr>Peak Hours</vt:lpstr>
      <vt:lpstr>Utility Models</vt:lpstr>
      <vt:lpstr>Thanks!</vt:lpstr>
      <vt:lpstr>References</vt:lpstr>
      <vt:lpstr>Data Preparation: Rename Variables</vt:lpstr>
      <vt:lpstr>Data Preparation: Manipulate Data 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 Project</dc:title>
  <cp:lastModifiedBy>#NG YONG JIAN#</cp:lastModifiedBy>
  <cp:revision>1</cp:revision>
  <dcterms:modified xsi:type="dcterms:W3CDTF">2022-04-21T13:39:04Z</dcterms:modified>
</cp:coreProperties>
</file>